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367" r:id="rId4"/>
    <p:sldId id="376" r:id="rId5"/>
    <p:sldId id="368" r:id="rId6"/>
    <p:sldId id="369" r:id="rId7"/>
    <p:sldId id="370" r:id="rId8"/>
    <p:sldId id="371" r:id="rId9"/>
    <p:sldId id="378" r:id="rId10"/>
    <p:sldId id="372" r:id="rId11"/>
    <p:sldId id="373" r:id="rId12"/>
    <p:sldId id="379" r:id="rId13"/>
    <p:sldId id="374" r:id="rId14"/>
    <p:sldId id="377" r:id="rId15"/>
    <p:sldId id="375" r:id="rId16"/>
    <p:sldId id="366"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3946" autoAdjust="0"/>
  </p:normalViewPr>
  <p:slideViewPr>
    <p:cSldViewPr snapToGrid="0" showGuides="1">
      <p:cViewPr varScale="1">
        <p:scale>
          <a:sx n="106" d="100"/>
          <a:sy n="106" d="100"/>
        </p:scale>
        <p:origin x="1232" y="-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62a09292742e61470169ce00db31372">
            <a:r>
              <a:rPr dirty="0" lang="en-US"/>
              <a:t>Les graphiques constituent le deuxième outil de visualisation de DHIS2. Lorsque vous avez besoin de comparer des éléments, de distinguer des modèles ou de comprendre des tendances, vous pouvez choisir dans une liste de différents types de graphiques, celui qui répond le mieux à vos besoins d'analyse, et le personnaliser pour y inclure des </a:t>
            </a:r>
            <a:r>
              <a:rPr dirty="0" err="1" lang="en-US"/>
              <a:t>désagrégations</a:t>
            </a:r>
            <a:r>
              <a:rPr dirty="0" lang="en-US"/>
              <a:t>, des lignes cibles, et plus encore.</a:t>
            </a:r>
            <a:br>
              <a:rPr dirty="0" lang="en-US"/>
            </a:br>
            <a:endParaRPr dirty="0" lang="es-ES"/>
          </a:p>
        </p:txBody>
      </p:sp>
    </p:spTree>
    <p:extLst>
      <p:ext uri="{BB962C8B-B14F-4D97-AF65-F5344CB8AC3E}">
        <p14:creationId xmlns:p14="http://schemas.microsoft.com/office/powerpoint/2010/main" val="138226239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b097aace2f54099c4295301acb9fcbf">
            <a:pPr rtl="0">
              <a:spcBef>
                <a:spcPts val="0"/>
              </a:spcBef>
              <a:spcAft>
                <a:spcPts val="0"/>
              </a:spcAft>
            </a:pPr>
            <a:r>
              <a:rPr b="0" dirty="0" i="0" lang="en-US" strike="noStrike" sz="1800" u="none">
                <a:solidFill>
                  <a:srgbClr val="000000"/>
                </a:solidFill>
                <a:effectLst/>
                <a:latin charset="0" panose="020F0502020204030203" pitchFamily="34" typeface="Lato"/>
              </a:rPr>
              <a:t>Les Cartes constituent le troisième outil de visualisation de DHIS2. Elles relient des points ou des zones géographiques avec des données spécifiques de vos programmes.</a:t>
            </a:r>
            <a:endParaRPr b="0" dirty="0" lang="en-US">
              <a:effectLst/>
            </a:endParaRPr>
          </a:p>
          <a:p>
            <a:pPr rtl="0">
              <a:spcBef>
                <a:spcPts val="0"/>
              </a:spcBef>
              <a:spcAft>
                <a:spcPts val="0"/>
              </a:spcAft>
            </a:pPr>
            <a:br>
              <a:rPr b="0" dirty="0" lang="en-US">
                <a:effectLst/>
              </a:rPr>
            </a:br>
            <a:br>
              <a:rPr dirty="0" lang="en-US"/>
            </a:br>
            <a:endParaRPr dirty="0" lang="es-ES"/>
          </a:p>
        </p:txBody>
      </p:sp>
    </p:spTree>
    <p:extLst>
      <p:ext uri="{BB962C8B-B14F-4D97-AF65-F5344CB8AC3E}">
        <p14:creationId xmlns:p14="http://schemas.microsoft.com/office/powerpoint/2010/main" val="152988623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c0c031cae6ff3605230f601599de0a3">
            <a:r>
              <a:rPr dirty="0" lang="en-US" noProof="0"/>
              <a:t>DHIS2 vous permet de superposer des données à l'aide de couches cartographiques, ce qui vous permet d'effectuer des analyses plus approfondies.</a:t>
            </a:r>
          </a:p>
        </p:txBody>
      </p:sp>
    </p:spTree>
    <p:extLst>
      <p:ext uri="{BB962C8B-B14F-4D97-AF65-F5344CB8AC3E}">
        <p14:creationId xmlns:p14="http://schemas.microsoft.com/office/powerpoint/2010/main" val="280556011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1feca42b433cfb5c5828ca4448c76ad">
            <a:r>
              <a:rPr b="0" dirty="0" i="0" lang="en-US" strike="noStrike" sz="1800" u="none">
                <a:solidFill>
                  <a:srgbClr val="000000"/>
                </a:solidFill>
                <a:effectLst/>
                <a:latin charset="0" panose="020F0502020204030203" pitchFamily="34" typeface="Lato"/>
              </a:rPr>
              <a:t>Les tableaux croisés dynamiques, les graphiques et les cartes appartenant à un même projet ou programme…</a:t>
            </a:r>
            <a:endParaRPr dirty="0" lang="es-ES"/>
          </a:p>
        </p:txBody>
      </p:sp>
    </p:spTree>
    <p:extLst>
      <p:ext uri="{BB962C8B-B14F-4D97-AF65-F5344CB8AC3E}">
        <p14:creationId xmlns:p14="http://schemas.microsoft.com/office/powerpoint/2010/main" val="2228844103"/>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2b8c0663f055466adef5e9c806ae71d">
            <a:r>
              <a:rPr b="0" dirty="0" i="0" lang="en-US" strike="noStrike" sz="1800" u="none">
                <a:solidFill>
                  <a:srgbClr val="000000"/>
                </a:solidFill>
                <a:effectLst/>
                <a:latin charset="0" panose="020F0502020204030203" pitchFamily="34" typeface="Lato"/>
              </a:rPr>
              <a:t>… peuvent être collectés dans un tableau de bord et partagés avec d’autres utilisateurs afin d'analyser et de discuter des résultats en collaboration.</a:t>
            </a:r>
            <a:endParaRPr dirty="0" lang="es-ES"/>
          </a:p>
        </p:txBody>
      </p:sp>
    </p:spTree>
    <p:extLst>
      <p:ext uri="{BB962C8B-B14F-4D97-AF65-F5344CB8AC3E}">
        <p14:creationId xmlns:p14="http://schemas.microsoft.com/office/powerpoint/2010/main" val="3691890461"/>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4eb9f95c5d0f3ba1db98c636e8f8d08">
            <a:r>
              <a:rPr dirty="0" lang="en-US"/>
              <a:t>Dans ce cours, vous apprendrez à créer et modifier des tableaux croisés dynamiques, des graphiques, des cartes et des tableaux de bord grâce à des vidéos, des démonstrations étape par étape et des activités. Vous pourrez également interagir avec une instance de formation DHIS2 où vous pourrez mettre en pratique vos connaissances nouvellement acquises.</a:t>
            </a:r>
            <a:endParaRPr dirty="0" lang="es-ES"/>
          </a:p>
        </p:txBody>
      </p:sp>
    </p:spTree>
    <p:extLst>
      <p:ext uri="{BB962C8B-B14F-4D97-AF65-F5344CB8AC3E}">
        <p14:creationId xmlns:p14="http://schemas.microsoft.com/office/powerpoint/2010/main" val="318859217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b9053ced11bd0051c2c2a97f562407b">
            <a:pPr rtl="0">
              <a:spcBef>
                <a:spcPts val="0"/>
              </a:spcBef>
              <a:spcAft>
                <a:spcPts val="0"/>
              </a:spcAft>
            </a:pPr>
            <a:r>
              <a:rPr b="0" dirty="0" lang="en-US">
                <a:effectLst/>
              </a:rPr>
              <a:t>Ce cours vous préparera à donner un sens aux données agrégées à l'aide des outils d'analyse de données de DHIS2. Nous espérons que vous apprécierez le cours.</a:t>
            </a:r>
          </a:p>
          <a:p>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28f2fda370b9b76c34460e687f31c538">
            <a:r>
              <a:rPr dirty="0" lang="en-US" noProof="0" sz="1200">
                <a:solidFill>
                  <a:srgbClr val="000000"/>
                </a:solidFill>
                <a:sym typeface=""/>
              </a:rPr>
              <a:t>Bienvenue au cours consacré à l'Analyse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adba1b34fc48b42bb22eada19f637f2">
            <a:r>
              <a:rPr dirty="0" lang="en-US" noProof="0"/>
              <a:t>Chaque mois, une quantité importante de données est saisie dans les systèmes DHIS2 à travers le monde.</a:t>
            </a:r>
          </a:p>
        </p:txBody>
      </p:sp>
    </p:spTree>
    <p:extLst>
      <p:ext uri="{BB962C8B-B14F-4D97-AF65-F5344CB8AC3E}">
        <p14:creationId xmlns:p14="http://schemas.microsoft.com/office/powerpoint/2010/main" val="140753982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c3a14f8831d8475a8e348bc62233de">
            <a:r>
              <a:rPr b="0" dirty="0" i="0" lang="en-US" strike="noStrike" sz="1800" u="none">
                <a:solidFill>
                  <a:srgbClr val="000000"/>
                </a:solidFill>
                <a:effectLst/>
                <a:latin charset="0" panose="020F0502020204030203" pitchFamily="34" typeface="Lato"/>
              </a:rPr>
              <a:t>Cependant, la seule saisie de données ne suffit pas pour aider les organisations à prendre des décisions éclairées.</a:t>
            </a:r>
            <a:endParaRPr dirty="0" lang="es-ES"/>
          </a:p>
        </p:txBody>
      </p:sp>
    </p:spTree>
    <p:extLst>
      <p:ext uri="{BB962C8B-B14F-4D97-AF65-F5344CB8AC3E}">
        <p14:creationId xmlns:p14="http://schemas.microsoft.com/office/powerpoint/2010/main" val="257890468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8c87e24e46addf8fef52e15421f9d9e">
            <a:r>
              <a:rPr dirty="0" lang="en-US" noProof="0"/>
              <a:t>Pour une bonne utilisation de vos données, vous avez également besoin d'outils qui vous aident à les visualiser et à les transformer en informations.</a:t>
            </a:r>
          </a:p>
        </p:txBody>
      </p:sp>
    </p:spTree>
    <p:extLst>
      <p:ext uri="{BB962C8B-B14F-4D97-AF65-F5344CB8AC3E}">
        <p14:creationId xmlns:p14="http://schemas.microsoft.com/office/powerpoint/2010/main" val="926063229"/>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3ff7c561b273fb5a6760512b873d227">
            <a:r>
              <a:rPr b="0" dirty="0" i="0" lang="en-US" strike="noStrike" sz="1800" u="none">
                <a:solidFill>
                  <a:srgbClr val="000000"/>
                </a:solidFill>
                <a:effectLst/>
                <a:latin charset="0" panose="020F0502020204030203" pitchFamily="34" typeface="Lato"/>
              </a:rPr>
              <a:t>Comment DHIS2 peut-il aider à donner du sens aux données et contribuer à une prise de décision éclairée ?</a:t>
            </a:r>
            <a:endParaRPr dirty="0" lang="es-ES"/>
          </a:p>
        </p:txBody>
      </p:sp>
    </p:spTree>
    <p:extLst>
      <p:ext uri="{BB962C8B-B14F-4D97-AF65-F5344CB8AC3E}">
        <p14:creationId xmlns:p14="http://schemas.microsoft.com/office/powerpoint/2010/main" val="276783354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691ff51f8cadebb5867e7d476fd1ad8">
            <a:r>
              <a:rPr dirty="0" lang="en-US" noProof="0"/>
              <a:t>DHIS2 dispose d'un ensemble d'outils de visualisation qui vous permettent d'analyser les données et de diffuser des informations via une liste d'applications faciles à utiliser. Ainsi, les utilisateurs à tous les niveaux d'une organisation peuvent utiliser plus facilement les données pour prendre des décisions.</a:t>
            </a:r>
          </a:p>
        </p:txBody>
      </p:sp>
    </p:spTree>
    <p:extLst>
      <p:ext uri="{BB962C8B-B14F-4D97-AF65-F5344CB8AC3E}">
        <p14:creationId xmlns:p14="http://schemas.microsoft.com/office/powerpoint/2010/main" val="2011558208"/>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eb52910f69d2dac8ca85b7eb6959be">
            <a:pPr rtl="0">
              <a:spcBef>
                <a:spcPts val="0"/>
              </a:spcBef>
              <a:spcAft>
                <a:spcPts val="0"/>
              </a:spcAft>
            </a:pPr>
            <a:r>
              <a:rPr b="0" dirty="0" lang="en-US" noProof="0">
                <a:effectLst/>
              </a:rPr>
              <a:t>Le premier de ces outils est le tableau croisé dynamique, qui vous aide à calculer, résumer et analyser les données dans les lignes et les colonnes.</a:t>
            </a:r>
            <a:br>
              <a:rPr b="0" dirty="0" lang="en-US" noProof="0">
                <a:effectLst/>
              </a:rPr>
            </a:br>
            <a:br>
              <a:rPr dirty="0" lang="en-US" noProof="0"/>
            </a:br>
            <a:endParaRPr dirty="0" lang="en-US" noProof="0"/>
          </a:p>
        </p:txBody>
      </p:sp>
    </p:spTree>
    <p:extLst>
      <p:ext uri="{BB962C8B-B14F-4D97-AF65-F5344CB8AC3E}">
        <p14:creationId xmlns:p14="http://schemas.microsoft.com/office/powerpoint/2010/main" val="46017740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42822ee0b742ad179e3cfcdf951b518">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Dans DHIS2, vous pouvez personnaliser vos tableaux croisés dynamiques à l’aide d’une simple interface glisser-déposer.</a:t>
            </a:r>
            <a:endParaRPr b="0" lang="en-US">
              <a:effectLst/>
            </a:endParaRPr>
          </a:p>
          <a:p>
            <a:endParaRPr lang="es-ES"/>
          </a:p>
        </p:txBody>
      </p:sp>
    </p:spTree>
    <p:extLst>
      <p:ext uri="{BB962C8B-B14F-4D97-AF65-F5344CB8AC3E}">
        <p14:creationId xmlns:p14="http://schemas.microsoft.com/office/powerpoint/2010/main" val="2408838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36.png" Type="http://schemas.openxmlformats.org/officeDocument/2006/relationships/image"/><Relationship Id="rId3" Target="../notesSlides/notesSlide10.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0.png" Type="http://schemas.openxmlformats.org/officeDocument/2006/relationships/image"/><Relationship Id="rId11" Target="../media/image39.png" Type="http://schemas.openxmlformats.org/officeDocument/2006/relationships/image"/><Relationship Id="rId5" Target="../media/image29.svg" Type="http://schemas.openxmlformats.org/officeDocument/2006/relationships/image"/><Relationship Id="rId10" Target="../media/image38.pn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1.xml.rels><?xml version="1.0" encoding="utf-8"?>
<Relationships xmlns="http://schemas.openxmlformats.org/package/2006/relationships"><Relationship Id="rId8" Target="../media/image36.png" Type="http://schemas.openxmlformats.org/officeDocument/2006/relationships/image"/><Relationship Id="rId3" Target="../notesSlides/notesSlide11.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2.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s>
</file>

<file path=ppt/slides/_rels/slide13.xml.rels><?xml version="1.0" encoding="utf-8"?>
<Relationships xmlns="http://schemas.openxmlformats.org/package/2006/relationships"><Relationship Id="rId8" Target="../media/image36.png" Type="http://schemas.openxmlformats.org/officeDocument/2006/relationships/image"/><Relationship Id="rId3" Target="../notesSlides/notesSlide13.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4.xml.rels><?xml version="1.0" encoding="utf-8"?>
<Relationships xmlns="http://schemas.openxmlformats.org/package/2006/relationships"><Relationship Id="rId8" Target="../media/image36.png" Type="http://schemas.openxmlformats.org/officeDocument/2006/relationships/image"/><Relationship Id="rId3" Target="../notesSlides/notesSlide14.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5.xml.rels><?xml version="1.0" encoding="utf-8"?>
<Relationships xmlns="http://schemas.openxmlformats.org/package/2006/relationships"><Relationship Id="rId8" Target="../media/image36.png" Type="http://schemas.openxmlformats.org/officeDocument/2006/relationships/image"/><Relationship Id="rId3" Target="../notesSlides/notesSlide15.xml" Type="http://schemas.openxmlformats.org/officeDocument/2006/relationships/notesSlide"/><Relationship Id="rId7" Target="../media/image31.svg" Type="http://schemas.openxmlformats.org/officeDocument/2006/relationships/image"/><Relationship Id="rId2" Target="../slideLayouts/slideLayout2.xml" Type="http://schemas.openxmlformats.org/officeDocument/2006/relationships/slideLayout"/><Relationship Id="rId1" Target="../tags/tag16.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3.xml.rels><?xml version="1.0" encoding="utf-8"?>
<Relationships xmlns="http://schemas.openxmlformats.org/package/2006/relationships"><Relationship Id="rId8" Target="../media/image24.svg" Type="http://schemas.openxmlformats.org/officeDocument/2006/relationships/image"/><Relationship Id="rId3" Target="../notesSlides/notesSlide3.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2.svg" Type="http://schemas.openxmlformats.org/officeDocument/2006/relationships/image"/><Relationship Id="rId5" Target="../media/image21.png" Type="http://schemas.openxmlformats.org/officeDocument/2006/relationships/image"/><Relationship Id="rId4"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32.png" Type="http://schemas.openxmlformats.org/officeDocument/2006/relationships/image"/><Relationship Id="rId13" Target="../media/image37.svg" Type="http://schemas.openxmlformats.org/officeDocument/2006/relationships/image"/><Relationship Id="rId3" Target="../notesSlides/notesSlide5.xml" Type="http://schemas.openxmlformats.org/officeDocument/2006/relationships/notesSlide"/><Relationship Id="rId7" Target="../media/image31.svg" Type="http://schemas.openxmlformats.org/officeDocument/2006/relationships/image"/><Relationship Id="rId12" Target="../media/image36.pn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30.png" Type="http://schemas.openxmlformats.org/officeDocument/2006/relationships/image"/><Relationship Id="rId11" Target="../media/image35.svg" Type="http://schemas.openxmlformats.org/officeDocument/2006/relationships/image"/><Relationship Id="rId5" Target="../media/image29.svg" Type="http://schemas.openxmlformats.org/officeDocument/2006/relationships/image"/><Relationship Id="rId10" Target="../media/image34.png" Type="http://schemas.openxmlformats.org/officeDocument/2006/relationships/image"/><Relationship Id="rId4" Target="../media/image28.png" Type="http://schemas.openxmlformats.org/officeDocument/2006/relationships/image"/><Relationship Id="rId9" Target="../media/image33.sv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26.xml" Type="http://schemas.openxmlformats.org/officeDocument/2006/relationships/slideLayout"/><Relationship Id="rId1" Target="../tags/tag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7.xml.rels><?xml version="1.0" encoding="utf-8"?>
<Relationships xmlns="http://schemas.openxmlformats.org/package/2006/relationships"><Relationship Id="rId8" Target="../media/image36.png" Type="http://schemas.openxmlformats.org/officeDocument/2006/relationships/image"/><Relationship Id="rId3" Target="../notesSlides/notesSlide7.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8.xml.rels><?xml version="1.0" encoding="utf-8"?>
<Relationships xmlns="http://schemas.openxmlformats.org/package/2006/relationships"><Relationship Id="rId8" Target="../media/image36.png" Type="http://schemas.openxmlformats.org/officeDocument/2006/relationships/image"/><Relationship Id="rId3" Target="../notesSlides/notesSlide8.xml" Type="http://schemas.openxmlformats.org/officeDocument/2006/relationships/notesSlide"/><Relationship Id="rId7" Target="../media/image31.sv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30.png" Type="http://schemas.openxmlformats.org/officeDocument/2006/relationships/image"/><Relationship Id="rId5" Target="../media/image29.svg" Type="http://schemas.openxmlformats.org/officeDocument/2006/relationships/image"/><Relationship Id="rId4" Target="../media/image28.png" Type="http://schemas.openxmlformats.org/officeDocument/2006/relationships/image"/><Relationship Id="rId9" Target="../media/image37.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516336"/>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f9869064167007ff86fff827264d42c2">
            <a:r>
              <a:rPr dirty="0" lang="en-US"/>
              <a:t>l'Analyse des données dans DHIS2</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f9869064167007ff86fff827264d42c2">
            <a:r>
              <a:rPr dirty="0" lang="en-US"/>
              <a:t>l'Analyse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F0F0F-FDDC-4961-B13B-ED12EAB7A47C}"/>
              </a:ext>
            </a:extLst>
          </p:cNvPr>
          <p:cNvGrpSpPr/>
          <p:nvPr/>
        </p:nvGrpSpPr>
        <p:grpSpPr>
          <a:xfrm>
            <a:off x="3350660" y="2856052"/>
            <a:ext cx="2185817" cy="1603095"/>
            <a:chOff x="5472174" y="4117322"/>
            <a:chExt cx="1681416" cy="1233164"/>
          </a:xfrm>
        </p:grpSpPr>
        <p:sp>
          <p:nvSpPr>
            <p:cNvPr id="3" name="Freeform: Shape 2">
              <a:extLst>
                <a:ext uri="{FF2B5EF4-FFF2-40B4-BE49-F238E27FC236}">
                  <a16:creationId xmlns:a16="http://schemas.microsoft.com/office/drawing/2014/main" id="{C3362C30-9E67-4B0E-AE39-8B15FC78109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D9E22FE-EFCF-414C-A990-DE924493FF5C}"/>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6D8398AB-9BCD-4CF2-B035-D31734469B4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435F4867-F9E0-4514-B021-A33787890B5F}"/>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638C2AA2-67EB-4E00-925F-08AEF8FDB2B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71663A7-C578-47A7-B1ED-5E0C0C6EBC4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A78CFC2-B104-4C76-93C7-B4B875C9CFC7}"/>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1DBEF171-B99C-4F8D-B66B-00E10CCCEF80}"/>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F8F19487-4A20-47F7-BEE4-575456C9247B}"/>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B3AE5B80-748E-4A86-A9A9-A21922A3944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F529D9CF-03A8-4962-A47A-D9DF82F7D82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5E8E01E3-6CA2-4A2A-92BC-A107A735E7B3}"/>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11E13A55-26D4-4A2A-AA1C-9D8372496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78D326B0-278D-4053-97E3-D567EE09DF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6F6B10BD-03C1-46AE-A1C8-F6C231E1CA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EE17471-9F92-4A4C-A223-8AE59EA7CC9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19" name="TextBox 18">
            <a:extLst>
              <a:ext uri="{FF2B5EF4-FFF2-40B4-BE49-F238E27FC236}">
                <a16:creationId xmlns:a16="http://schemas.microsoft.com/office/drawing/2014/main" id="{EAAF59B3-3CCC-41EE-9502-A252B1A0FF7E}"/>
              </a:ext>
            </a:extLst>
          </p:cNvPr>
          <p:cNvSpPr txBox="1"/>
          <p:nvPr/>
        </p:nvSpPr>
        <p:spPr>
          <a:xfrm>
            <a:off x="6085155" y="2852065"/>
            <a:ext cx="3711987" cy="461665"/>
          </a:xfrm>
          <a:prstGeom prst="rect">
            <a:avLst/>
          </a:prstGeom>
          <a:noFill/>
        </p:spPr>
        <p:txBody>
          <a:bodyPr rtlCol="0" wrap="square">
            <a:spAutoFit/>
          </a:bodyPr>
          <a:lstStyle/>
          <a:p txid="d6bc2b432c5114fb527e24540540fcc6">
            <a:pPr algn="l" indent="-342900" marL="342900">
              <a:buClr>
                <a:srgbClr val="008CCF"/>
              </a:buClr>
              <a:buFont charset="-79" pitchFamily="2" typeface="Rubik"/>
              <a:buChar char="•"/>
            </a:pPr>
            <a:r>
              <a:rPr dirty="0" lang="en-US" sz="2400"/>
              <a:t>Comparer les éléments</a:t>
            </a:r>
          </a:p>
        </p:txBody>
      </p:sp>
      <p:sp>
        <p:nvSpPr>
          <p:cNvPr id="20" name="TextBox 19">
            <a:extLst>
              <a:ext uri="{FF2B5EF4-FFF2-40B4-BE49-F238E27FC236}">
                <a16:creationId xmlns:a16="http://schemas.microsoft.com/office/drawing/2014/main" id="{B3560C82-38FB-4EA0-B632-71092327BEB5}"/>
              </a:ext>
            </a:extLst>
          </p:cNvPr>
          <p:cNvSpPr txBox="1"/>
          <p:nvPr/>
        </p:nvSpPr>
        <p:spPr>
          <a:xfrm>
            <a:off x="6085155" y="3419408"/>
            <a:ext cx="3474759" cy="461665"/>
          </a:xfrm>
          <a:prstGeom prst="rect">
            <a:avLst/>
          </a:prstGeom>
          <a:noFill/>
        </p:spPr>
        <p:txBody>
          <a:bodyPr rtlCol="0" wrap="square">
            <a:spAutoFit/>
          </a:bodyPr>
          <a:lstStyle/>
          <a:p txid="20f4a587ce8c43b57f2ccc8a6a5602ad">
            <a:pPr algn="l" indent="-342900" marL="342900">
              <a:buClr>
                <a:srgbClr val="008CCF"/>
              </a:buClr>
              <a:buFont charset="-79" pitchFamily="2" typeface="Rubik"/>
              <a:buChar char="•"/>
            </a:pPr>
            <a:r>
              <a:rPr dirty="0" lang="en-US" sz="2400"/>
              <a:t>Reconnaître les modèles</a:t>
            </a:r>
          </a:p>
        </p:txBody>
      </p:sp>
      <p:sp>
        <p:nvSpPr>
          <p:cNvPr id="21" name="TextBox 20">
            <a:extLst>
              <a:ext uri="{FF2B5EF4-FFF2-40B4-BE49-F238E27FC236}">
                <a16:creationId xmlns:a16="http://schemas.microsoft.com/office/drawing/2014/main" id="{3EA44A36-CF99-4B42-B514-11E0A8004EC0}"/>
              </a:ext>
            </a:extLst>
          </p:cNvPr>
          <p:cNvSpPr txBox="1"/>
          <p:nvPr/>
        </p:nvSpPr>
        <p:spPr>
          <a:xfrm>
            <a:off x="6085156" y="3986752"/>
            <a:ext cx="3711986" cy="461665"/>
          </a:xfrm>
          <a:prstGeom prst="rect">
            <a:avLst/>
          </a:prstGeom>
          <a:noFill/>
        </p:spPr>
        <p:txBody>
          <a:bodyPr rtlCol="0" wrap="square">
            <a:spAutoFit/>
          </a:bodyPr>
          <a:lstStyle/>
          <a:p txid="fe0d2f29360c45a876905aed94bdf349">
            <a:pPr algn="l" indent="-342900" marL="342900">
              <a:buClr>
                <a:srgbClr val="008CCF"/>
              </a:buClr>
              <a:buFont charset="-79" pitchFamily="2" typeface="Rubik"/>
              <a:buChar char="•"/>
            </a:pPr>
            <a:r>
              <a:rPr dirty="0" lang="en-US" sz="2400"/>
              <a:t>Comprendre les tendances</a:t>
            </a:r>
          </a:p>
        </p:txBody>
      </p:sp>
      <p:grpSp>
        <p:nvGrpSpPr>
          <p:cNvPr id="22" name="Group 21">
            <a:extLst>
              <a:ext uri="{FF2B5EF4-FFF2-40B4-BE49-F238E27FC236}">
                <a16:creationId xmlns:a16="http://schemas.microsoft.com/office/drawing/2014/main" id="{B5658363-0F7E-4B96-8E43-A8D96830E19E}"/>
              </a:ext>
            </a:extLst>
          </p:cNvPr>
          <p:cNvGrpSpPr/>
          <p:nvPr/>
        </p:nvGrpSpPr>
        <p:grpSpPr>
          <a:xfrm>
            <a:off x="1056121" y="300252"/>
            <a:ext cx="9892894" cy="6141492"/>
            <a:chOff x="1056121" y="300252"/>
            <a:chExt cx="9892894" cy="6141492"/>
          </a:xfrm>
        </p:grpSpPr>
        <p:pic>
          <p:nvPicPr>
            <p:cNvPr id="23" name="Picture 22">
              <a:extLst>
                <a:ext uri="{FF2B5EF4-FFF2-40B4-BE49-F238E27FC236}">
                  <a16:creationId xmlns:a16="http://schemas.microsoft.com/office/drawing/2014/main" id="{52871ABA-6A92-4648-998A-94E323D4A2CE}"/>
                </a:ext>
              </a:extLst>
            </p:cNvPr>
            <p:cNvPicPr>
              <a:picLocks noChangeAspect="1"/>
            </p:cNvPicPr>
            <p:nvPr/>
          </p:nvPicPr>
          <p:blipFill>
            <a:blip r:embed="rId10"/>
            <a:stretch>
              <a:fillRect/>
            </a:stretch>
          </p:blipFill>
          <p:spPr>
            <a:xfrm>
              <a:off x="1056121" y="300252"/>
              <a:ext cx="9892894" cy="6141492"/>
            </a:xfrm>
            <a:prstGeom prst="rect">
              <a:avLst/>
            </a:prstGeom>
          </p:spPr>
        </p:pic>
        <p:pic>
          <p:nvPicPr>
            <p:cNvPr id="24" name="Picture 23">
              <a:extLst>
                <a:ext uri="{FF2B5EF4-FFF2-40B4-BE49-F238E27FC236}">
                  <a16:creationId xmlns:a16="http://schemas.microsoft.com/office/drawing/2014/main" id="{77B31A8F-A85E-40FF-9036-9FEF3F27B757}"/>
                </a:ext>
              </a:extLst>
            </p:cNvPr>
            <p:cNvPicPr>
              <a:picLocks noChangeAspect="1"/>
            </p:cNvPicPr>
            <p:nvPr/>
          </p:nvPicPr>
          <p:blipFill>
            <a:blip r:embed="rId11"/>
            <a:stretch>
              <a:fillRect/>
            </a:stretch>
          </p:blipFill>
          <p:spPr>
            <a:xfrm>
              <a:off x="4350152" y="313900"/>
              <a:ext cx="3265299" cy="1316486"/>
            </a:xfrm>
            <a:prstGeom prst="rect">
              <a:avLst/>
            </a:prstGeom>
          </p:spPr>
        </p:pic>
      </p:grpSp>
      <p:sp>
        <p:nvSpPr>
          <p:cNvPr id="25" name="Rectangle: Rounded Corners 24">
            <a:extLst>
              <a:ext uri="{FF2B5EF4-FFF2-40B4-BE49-F238E27FC236}">
                <a16:creationId xmlns:a16="http://schemas.microsoft.com/office/drawing/2014/main" id="{DA8E6AB7-1E64-46F7-8505-9AE352D53BDE}"/>
              </a:ext>
            </a:extLst>
          </p:cNvPr>
          <p:cNvSpPr/>
          <p:nvPr/>
        </p:nvSpPr>
        <p:spPr>
          <a:xfrm>
            <a:off x="3792480" y="2042709"/>
            <a:ext cx="4632988"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6" name="Group 25">
            <a:extLst>
              <a:ext uri="{FF2B5EF4-FFF2-40B4-BE49-F238E27FC236}">
                <a16:creationId xmlns:a16="http://schemas.microsoft.com/office/drawing/2014/main" id="{31C9676C-732D-428B-901D-50BBBE54910E}"/>
              </a:ext>
            </a:extLst>
          </p:cNvPr>
          <p:cNvGrpSpPr/>
          <p:nvPr/>
        </p:nvGrpSpPr>
        <p:grpSpPr>
          <a:xfrm>
            <a:off x="3441331" y="1640373"/>
            <a:ext cx="804672" cy="804672"/>
            <a:chOff x="10901033" y="516564"/>
            <a:chExt cx="804672" cy="804672"/>
          </a:xfrm>
        </p:grpSpPr>
        <p:sp>
          <p:nvSpPr>
            <p:cNvPr id="27" name="Oval 26">
              <a:extLst>
                <a:ext uri="{FF2B5EF4-FFF2-40B4-BE49-F238E27FC236}">
                  <a16:creationId xmlns:a16="http://schemas.microsoft.com/office/drawing/2014/main" id="{DCFF509A-834C-48EA-8C4D-43B478479FE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8" name="Group 27">
              <a:extLst>
                <a:ext uri="{FF2B5EF4-FFF2-40B4-BE49-F238E27FC236}">
                  <a16:creationId xmlns:a16="http://schemas.microsoft.com/office/drawing/2014/main" id="{CAA5D6A4-8492-4CC2-9093-69C2DDB3F58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9" name="Freeform: Shape 28">
                <a:extLst>
                  <a:ext uri="{FF2B5EF4-FFF2-40B4-BE49-F238E27FC236}">
                    <a16:creationId xmlns:a16="http://schemas.microsoft.com/office/drawing/2014/main" id="{4FE7C0DD-7E92-40F7-A14E-CE779FBC7D8E}"/>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822629D7-391E-4ED9-9F2F-AF29CC560DE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73B22212-EF07-4160-88FA-B95E719BD282}"/>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E139DF9E-C9D8-44A9-857F-DC11BA53734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33" name="TextBox 32">
            <a:extLst>
              <a:ext uri="{FF2B5EF4-FFF2-40B4-BE49-F238E27FC236}">
                <a16:creationId xmlns:a16="http://schemas.microsoft.com/office/drawing/2014/main" id="{F1423AB2-F0F9-483E-894A-321904099155}"/>
              </a:ext>
            </a:extLst>
          </p:cNvPr>
          <p:cNvSpPr txBox="1"/>
          <p:nvPr/>
        </p:nvSpPr>
        <p:spPr>
          <a:xfrm>
            <a:off x="4368305" y="2371651"/>
            <a:ext cx="3080633" cy="461665"/>
          </a:xfrm>
          <a:prstGeom prst="rect">
            <a:avLst/>
          </a:prstGeom>
          <a:noFill/>
        </p:spPr>
        <p:txBody>
          <a:bodyPr rtlCol="0" wrap="square">
            <a:spAutoFit/>
          </a:bodyPr>
          <a:lstStyle/>
          <a:p txid="9ce236612c863964f7dcbd76b9eaa6c9">
            <a:pPr algn="l" indent="-342900" marL="342900">
              <a:buClr>
                <a:srgbClr val="008CCF"/>
              </a:buClr>
              <a:buFont charset="-79" pitchFamily="2" typeface="Rubik"/>
              <a:buChar char="•"/>
            </a:pPr>
            <a:r>
              <a:rPr dirty="0" err="1" lang="en-US" sz="2400"/>
              <a:t>Désagrégations</a:t>
            </a:r>
            <a:r>
              <a:rPr dirty="0" lang="en-US" sz="2400"/>
              <a:t> </a:t>
            </a:r>
          </a:p>
        </p:txBody>
      </p:sp>
      <p:sp>
        <p:nvSpPr>
          <p:cNvPr id="34" name="TextBox 33">
            <a:extLst>
              <a:ext uri="{FF2B5EF4-FFF2-40B4-BE49-F238E27FC236}">
                <a16:creationId xmlns:a16="http://schemas.microsoft.com/office/drawing/2014/main" id="{EB281CD9-2671-4E30-9F97-CF8CAD002E13}"/>
              </a:ext>
            </a:extLst>
          </p:cNvPr>
          <p:cNvSpPr txBox="1"/>
          <p:nvPr/>
        </p:nvSpPr>
        <p:spPr>
          <a:xfrm>
            <a:off x="4368306" y="2924197"/>
            <a:ext cx="2926080" cy="461665"/>
          </a:xfrm>
          <a:prstGeom prst="rect">
            <a:avLst/>
          </a:prstGeom>
          <a:noFill/>
        </p:spPr>
        <p:txBody>
          <a:bodyPr rtlCol="0" wrap="square">
            <a:spAutoFit/>
          </a:bodyPr>
          <a:lstStyle/>
          <a:p txid="8105968d5629e731788f40c4ee2906a2">
            <a:pPr algn="l" indent="-342900" marL="342900">
              <a:buClr>
                <a:srgbClr val="008CCF"/>
              </a:buClr>
              <a:buFont charset="-79" pitchFamily="2" typeface="Rubik"/>
              <a:buChar char="•"/>
            </a:pPr>
            <a:r>
              <a:rPr dirty="0" lang="en-US" sz="2400"/>
              <a:t>Lignes cibles</a:t>
            </a:r>
          </a:p>
        </p:txBody>
      </p:sp>
      <p:sp>
        <p:nvSpPr>
          <p:cNvPr id="35" name="TextBox 34">
            <a:extLst>
              <a:ext uri="{FF2B5EF4-FFF2-40B4-BE49-F238E27FC236}">
                <a16:creationId xmlns:a16="http://schemas.microsoft.com/office/drawing/2014/main" id="{09423D9B-9651-4F06-B17A-40AA1C52859F}"/>
              </a:ext>
            </a:extLst>
          </p:cNvPr>
          <p:cNvSpPr txBox="1"/>
          <p:nvPr/>
        </p:nvSpPr>
        <p:spPr>
          <a:xfrm>
            <a:off x="4368306" y="3476744"/>
            <a:ext cx="2926080" cy="461665"/>
          </a:xfrm>
          <a:prstGeom prst="rect">
            <a:avLst/>
          </a:prstGeom>
          <a:noFill/>
        </p:spPr>
        <p:txBody>
          <a:bodyPr rtlCol="0" wrap="square">
            <a:spAutoFit/>
          </a:bodyPr>
          <a:lstStyle/>
          <a:p txid="05281d4ebc246886c54780fd01d36715">
            <a:pPr algn="l" indent="-342900" marL="342900">
              <a:buClr>
                <a:srgbClr val="008CCF"/>
              </a:buClr>
              <a:buFont charset="-79" pitchFamily="2" typeface="Rubik"/>
              <a:buChar char="•"/>
            </a:pPr>
            <a:r>
              <a:rPr dirty="0" lang="en-US" sz="2400"/>
              <a:t>Autres options</a:t>
            </a:r>
          </a:p>
        </p:txBody>
      </p:sp>
    </p:spTree>
    <p:custDataLst>
      <p:tags r:id="rId1"/>
    </p:custDataLst>
    <p:extLst>
      <p:ext uri="{BB962C8B-B14F-4D97-AF65-F5344CB8AC3E}">
        <p14:creationId xmlns:p14="http://schemas.microsoft.com/office/powerpoint/2010/main" val="330973739"/>
      </p:ext>
    </p:extLst>
  </p:cSld>
  <p:clrMapOvr>
    <a:masterClrMapping/>
  </p:clrMapOvr>
  <p:transition advTm="22303" spd="med">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22"/>
                                        </p:tgtEl>
                                        <p:attrNameLst>
                                          <p:attrName>style.visibility</p:attrName>
                                        </p:attrNameLst>
                                      </p:cBhvr>
                                      <p:to>
                                        <p:strVal val="visible"/>
                                      </p:to>
                                    </p:set>
                                    <p:animEffect filter="fade" transition="in">
                                      <p:cBhvr>
                                        <p:cTn dur="1250" id="22"/>
                                        <p:tgtEl>
                                          <p:spTgt spid="2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par>
                                <p:cTn fill="hold" id="28" nodeType="withEffect" presetClass="entr" presetID="10" presetSubtype="0">
                                  <p:stCondLst>
                                    <p:cond delay="0"/>
                                  </p:stCondLst>
                                  <p:childTnLst>
                                    <p:set>
                                      <p:cBhvr>
                                        <p:cTn dur="1" fill="hold" id="29">
                                          <p:stCondLst>
                                            <p:cond delay="0"/>
                                          </p:stCondLst>
                                        </p:cTn>
                                        <p:tgtEl>
                                          <p:spTgt spid="26"/>
                                        </p:tgtEl>
                                        <p:attrNameLst>
                                          <p:attrName>style.visibility</p:attrName>
                                        </p:attrNameLst>
                                      </p:cBhvr>
                                      <p:to>
                                        <p:strVal val="visible"/>
                                      </p:to>
                                    </p:set>
                                    <p:animEffect filter="fade" transition="in">
                                      <p:cBhvr>
                                        <p:cTn dur="500" id="30"/>
                                        <p:tgtEl>
                                          <p:spTgt spid="26"/>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33"/>
                                        </p:tgtEl>
                                        <p:attrNameLst>
                                          <p:attrName>style.visibility</p:attrName>
                                        </p:attrNameLst>
                                      </p:cBhvr>
                                      <p:to>
                                        <p:strVal val="visible"/>
                                      </p:to>
                                    </p:set>
                                    <p:animEffect filter="fade" transition="in">
                                      <p:cBhvr>
                                        <p:cTn dur="500" id="35"/>
                                        <p:tgtEl>
                                          <p:spTgt spid="33"/>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34"/>
                                        </p:tgtEl>
                                        <p:attrNameLst>
                                          <p:attrName>style.visibility</p:attrName>
                                        </p:attrNameLst>
                                      </p:cBhvr>
                                      <p:to>
                                        <p:strVal val="visible"/>
                                      </p:to>
                                    </p:set>
                                    <p:animEffect filter="fade" transition="in">
                                      <p:cBhvr>
                                        <p:cTn dur="500" id="40"/>
                                        <p:tgtEl>
                                          <p:spTgt spid="34"/>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35"/>
                                        </p:tgtEl>
                                        <p:attrNameLst>
                                          <p:attrName>style.visibility</p:attrName>
                                        </p:attrNameLst>
                                      </p:cBhvr>
                                      <p:to>
                                        <p:strVal val="visible"/>
                                      </p:to>
                                    </p:set>
                                    <p:animEffect filter="fade" transition="in">
                                      <p:cBhvr>
                                        <p:cTn dur="500" id="45"/>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5"/>
      <p:bldP grpId="0" spid="33"/>
      <p:bldP grpId="0" spid="34"/>
      <p:bldP grpId="0" spid="3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2FE0FC-F3B4-4C3B-9764-50672C1FB117}"/>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AFB01A9C-E7E3-45A7-9F7D-5B3BD08C156F}"/>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8B6B58A7-EB0F-47D3-8242-85F05A0F3C05}"/>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930B7C76-1B33-474B-A993-20FCDB4BF1B3}"/>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83C90BD-AE80-4EDB-AD7A-5C84A9686072}"/>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C2A77B4-2117-494F-98CB-EF6B9E6E299E}"/>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DC5D29A-CB67-4440-98D0-7294E8BC62EE}"/>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BB6D1DBC-F8E4-42F0-94B1-1C50E151F92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8CC92169-2412-420D-A833-366FCE57F4BA}"/>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99DAD9A8-1AAF-4685-9E08-058493E0DF02}"/>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2D193D14-1B75-4E65-BDDA-391BE6F2AA6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9859B22C-9F60-4411-81EA-A63243554F84}"/>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48EAC5B6-0426-4ACB-A0FC-EF5C3E05A769}"/>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34B8A02B-9CE5-4C20-9706-B57FB45CFD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A7A17B44-E1E8-4600-A2BE-699338EE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6827" y="2812703"/>
            <a:ext cx="964304" cy="2125187"/>
          </a:xfrm>
          <a:prstGeom prst="rect">
            <a:avLst/>
          </a:prstGeom>
        </p:spPr>
      </p:pic>
      <p:pic>
        <p:nvPicPr>
          <p:cNvPr id="17" name="Graphic 16">
            <a:extLst>
              <a:ext uri="{FF2B5EF4-FFF2-40B4-BE49-F238E27FC236}">
                <a16:creationId xmlns:a16="http://schemas.microsoft.com/office/drawing/2014/main" id="{08C16D2C-DD55-424C-8C56-30940F5D3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EC871D0C-398F-4AC5-B19F-3E9410A64350}"/>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
        <p:nvSpPr>
          <p:cNvPr id="19" name="TextBox 18">
            <a:extLst>
              <a:ext uri="{FF2B5EF4-FFF2-40B4-BE49-F238E27FC236}">
                <a16:creationId xmlns:a16="http://schemas.microsoft.com/office/drawing/2014/main" id="{A2A86BD3-9E25-404B-BEEE-BB4235C60CC8}"/>
              </a:ext>
            </a:extLst>
          </p:cNvPr>
          <p:cNvSpPr txBox="1"/>
          <p:nvPr/>
        </p:nvSpPr>
        <p:spPr>
          <a:xfrm>
            <a:off x="6000934" y="3242101"/>
            <a:ext cx="3711987" cy="830997"/>
          </a:xfrm>
          <a:prstGeom prst="rect">
            <a:avLst/>
          </a:prstGeom>
          <a:noFill/>
        </p:spPr>
        <p:txBody>
          <a:bodyPr rtlCol="0" wrap="square">
            <a:spAutoFit/>
          </a:bodyPr>
          <a:lstStyle/>
          <a:p txid="f2037e1bf91577e9dc1937bf1d92a25e">
            <a:pPr algn="l" indent="-342900" marL="342900">
              <a:buClr>
                <a:srgbClr val="008CCF"/>
              </a:buClr>
              <a:buFont charset="-79" pitchFamily="2" typeface="Rubik"/>
              <a:buChar char="•"/>
            </a:pPr>
            <a:r>
              <a:rPr dirty="0" lang="en-US" sz="2400"/>
              <a:t>Relier des points géographiques avec des données</a:t>
            </a:r>
          </a:p>
        </p:txBody>
      </p:sp>
      <p:sp>
        <p:nvSpPr>
          <p:cNvPr hidden="1" id="20" name="TextBox 19">
            <a:extLst>
              <a:ext uri="{FF2B5EF4-FFF2-40B4-BE49-F238E27FC236}">
                <a16:creationId xmlns:a16="http://schemas.microsoft.com/office/drawing/2014/main" id="{2AC07B2D-BCAC-4879-A469-256D16C42DB1}"/>
              </a:ext>
            </a:extLst>
          </p:cNvPr>
          <p:cNvSpPr txBox="1"/>
          <p:nvPr/>
        </p:nvSpPr>
        <p:spPr>
          <a:xfrm>
            <a:off x="6000934" y="3813912"/>
            <a:ext cx="3474759" cy="830997"/>
          </a:xfrm>
          <a:prstGeom prst="rect">
            <a:avLst/>
          </a:prstGeom>
          <a:noFill/>
        </p:spPr>
        <p:txBody>
          <a:bodyPr rtlCol="0" wrap="square">
            <a:spAutoFit/>
          </a:bodyPr>
          <a:lstStyle/>
          <a:p txid="17eeb8b0302c62a91d005604a33b9573">
            <a:pPr algn="l" indent="-342900" marL="342900">
              <a:buClr>
                <a:srgbClr val="008CCF"/>
              </a:buClr>
              <a:buFont charset="-79" pitchFamily="2" typeface="Rubik"/>
              <a:buChar char="•"/>
            </a:pPr>
            <a:r>
              <a:rPr lang="es-ES" sz="2400"/>
              <a:t>Superposer des données à l'aide de couches cartographiques</a:t>
            </a:r>
          </a:p>
        </p:txBody>
      </p:sp>
    </p:spTree>
    <p:custDataLst>
      <p:tags r:id="rId1"/>
    </p:custDataLst>
    <p:extLst>
      <p:ext uri="{BB962C8B-B14F-4D97-AF65-F5344CB8AC3E}">
        <p14:creationId xmlns:p14="http://schemas.microsoft.com/office/powerpoint/2010/main" val="2711452465"/>
      </p:ext>
    </p:extLst>
  </p:cSld>
  <p:clrMapOvr>
    <a:masterClrMapping/>
  </p:clrMapOvr>
  <mc:AlternateContent xmlns:mc="http://schemas.openxmlformats.org/markup-compatibility/2006" xmlns:p159="http://schemas.microsoft.com/office/powerpoint/2015/09/main">
    <mc:Choice Requires="p159">
      <p:transition advTm="11309" spd="slow">
        <p159:morph option="byObject"/>
      </p:transition>
    </mc:Choice>
    <mc:Fallback xmlns="">
      <p:transition advTm="1130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D43355-55C7-A8BF-4BBE-5B99A7F80D16}"/>
              </a:ext>
            </a:extLst>
          </p:cNvPr>
          <p:cNvSpPr txBox="1"/>
          <p:nvPr/>
        </p:nvSpPr>
        <p:spPr>
          <a:xfrm>
            <a:off x="4812632" y="326055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356057209"/>
      </p:ext>
    </p:extLst>
  </p:cSld>
  <p:clrMapOvr>
    <a:masterClrMapping/>
  </p:clrMapOvr>
  <mc:AlternateContent xmlns:mc="http://schemas.openxmlformats.org/markup-compatibility/2006" xmlns:p14="http://schemas.microsoft.com/office/powerpoint/2010/main">
    <mc:Choice Requires="p14">
      <p:transition advTm="9180" p14:dur="2000" spd="slow"/>
    </mc:Choice>
    <mc:Fallback xmlns="">
      <p:transition advTm="9180"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F269CF-B147-4980-905C-02F17220D0DB}"/>
              </a:ext>
            </a:extLst>
          </p:cNvPr>
          <p:cNvGrpSpPr/>
          <p:nvPr/>
        </p:nvGrpSpPr>
        <p:grpSpPr>
          <a:xfrm>
            <a:off x="3862095" y="591947"/>
            <a:ext cx="1047063" cy="767924"/>
            <a:chOff x="5472174" y="4117322"/>
            <a:chExt cx="1681416" cy="1233164"/>
          </a:xfrm>
        </p:grpSpPr>
        <p:sp>
          <p:nvSpPr>
            <p:cNvPr id="3" name="Freeform: Shape 2">
              <a:extLst>
                <a:ext uri="{FF2B5EF4-FFF2-40B4-BE49-F238E27FC236}">
                  <a16:creationId xmlns:a16="http://schemas.microsoft.com/office/drawing/2014/main" id="{9DCECDAC-3BA7-4B47-8A5E-AAEB69A8B1D2}"/>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7733ACA0-7F8A-47F2-BB9C-2030DFE25EC3}"/>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71A9260F-2C06-42F8-A294-17EC37BECA20}"/>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16E4C1C2-68A1-4FCF-9216-26349880B558}"/>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724B577B-588C-4EFE-A2A8-373262EF0E91}"/>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C11B7799-C362-426C-B93E-04205F32AFAD}"/>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0B652884-1316-47CA-A7A3-9BE086D9333F}"/>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A38458A-45D0-4A8D-AE8E-1A31F593ADC9}"/>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CEF30196-3B52-4F4B-A108-F0A21D87002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305066AE-FEB3-4448-8596-ABBAE2C92204}"/>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5DCE715C-2E69-46C8-9327-6D126B19D90A}"/>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2B4FFC38-CD63-4E96-98DF-890FF4F3737D}"/>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06FF5804-C110-4956-89D4-E6148E028B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16" name="Graphic 15">
            <a:extLst>
              <a:ext uri="{FF2B5EF4-FFF2-40B4-BE49-F238E27FC236}">
                <a16:creationId xmlns:a16="http://schemas.microsoft.com/office/drawing/2014/main" id="{54A4197C-2914-4948-948E-EEB1761F4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21" name="Graphic 20">
            <a:extLst>
              <a:ext uri="{FF2B5EF4-FFF2-40B4-BE49-F238E27FC236}">
                <a16:creationId xmlns:a16="http://schemas.microsoft.com/office/drawing/2014/main" id="{A6A71711-2D98-4AC0-A3E9-7BC30FB5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22" name="Right Brace 21">
            <a:extLst>
              <a:ext uri="{FF2B5EF4-FFF2-40B4-BE49-F238E27FC236}">
                <a16:creationId xmlns:a16="http://schemas.microsoft.com/office/drawing/2014/main" id="{A88871F0-566B-4629-BABD-20BB354E823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462172550"/>
      </p:ext>
    </p:extLst>
  </p:cSld>
  <p:clrMapOvr>
    <a:masterClrMapping/>
  </p:clrMapOvr>
  <p:transition advTm="5195" spd="slow">
    <p:fade/>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22"/>
                                        </p:tgtEl>
                                        <p:attrNameLst>
                                          <p:attrName>style.visibility</p:attrName>
                                        </p:attrNameLst>
                                      </p:cBhvr>
                                      <p:to>
                                        <p:strVal val="visible"/>
                                      </p:to>
                                    </p:set>
                                    <p:animEffect filter="wipe(up)" transition="in">
                                      <p:cBhvr>
                                        <p:cTn dur="500" id="7"/>
                                        <p:tgtEl>
                                          <p:spTgt spid="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2"/>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77C408-55B9-418E-8C9D-8AD6C9393B4B}"/>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a3e0c2b0c2acd46e857dadb0059514">
            <a:pPr algn="ctr"/>
            <a:r>
              <a:rPr dirty="0" lang="en-US" sz="2200"/>
              <a:t>Tableau de bord</a:t>
            </a:r>
          </a:p>
        </p:txBody>
      </p:sp>
      <p:sp>
        <p:nvSpPr>
          <p:cNvPr id="19" name="TextBox 18">
            <a:extLst>
              <a:ext uri="{FF2B5EF4-FFF2-40B4-BE49-F238E27FC236}">
                <a16:creationId xmlns:a16="http://schemas.microsoft.com/office/drawing/2014/main" id="{83C11E13-7473-4CE0-A6AA-044B21BEFBAD}"/>
              </a:ext>
            </a:extLst>
          </p:cNvPr>
          <p:cNvSpPr txBox="1"/>
          <p:nvPr/>
        </p:nvSpPr>
        <p:spPr>
          <a:xfrm>
            <a:off x="6000934" y="2948320"/>
            <a:ext cx="3711987" cy="461665"/>
          </a:xfrm>
          <a:prstGeom prst="rect">
            <a:avLst/>
          </a:prstGeom>
          <a:noFill/>
        </p:spPr>
        <p:txBody>
          <a:bodyPr rtlCol="0" wrap="square">
            <a:spAutoFit/>
          </a:bodyPr>
          <a:lstStyle/>
          <a:p txid="e221d5bda5191d3c838655960b0149a8">
            <a:pPr algn="l" indent="-342900" marL="342900">
              <a:buClr>
                <a:srgbClr val="008CCF"/>
              </a:buClr>
              <a:buFont charset="-79" pitchFamily="2" typeface="Rubik"/>
              <a:buChar char="•"/>
            </a:pPr>
            <a:r>
              <a:rPr dirty="0" lang="en-US" sz="2400"/>
              <a:t>Partager</a:t>
            </a:r>
          </a:p>
        </p:txBody>
      </p:sp>
      <p:sp>
        <p:nvSpPr>
          <p:cNvPr id="20" name="TextBox 19">
            <a:extLst>
              <a:ext uri="{FF2B5EF4-FFF2-40B4-BE49-F238E27FC236}">
                <a16:creationId xmlns:a16="http://schemas.microsoft.com/office/drawing/2014/main" id="{03DED727-C97D-447D-B5CF-1FD3A2ECD665}"/>
              </a:ext>
            </a:extLst>
          </p:cNvPr>
          <p:cNvSpPr txBox="1"/>
          <p:nvPr/>
        </p:nvSpPr>
        <p:spPr>
          <a:xfrm>
            <a:off x="6000934" y="3499803"/>
            <a:ext cx="3474759" cy="461665"/>
          </a:xfrm>
          <a:prstGeom prst="rect">
            <a:avLst/>
          </a:prstGeom>
          <a:noFill/>
        </p:spPr>
        <p:txBody>
          <a:bodyPr rtlCol="0" wrap="square">
            <a:spAutoFit/>
          </a:bodyPr>
          <a:lstStyle/>
          <a:p txid="9c21c5d10463de0b94994fa4eb2f44f7">
            <a:pPr algn="l" indent="-342900" marL="342900">
              <a:buClr>
                <a:srgbClr val="008CCF"/>
              </a:buClr>
              <a:buFont charset="-79" pitchFamily="2" typeface="Rubik"/>
              <a:buChar char="•"/>
            </a:pPr>
            <a:r>
              <a:rPr dirty="0" lang="en-US" sz="2400"/>
              <a:t>Analyser</a:t>
            </a:r>
          </a:p>
        </p:txBody>
      </p:sp>
      <p:grpSp>
        <p:nvGrpSpPr>
          <p:cNvPr id="21" name="Group 20">
            <a:extLst>
              <a:ext uri="{FF2B5EF4-FFF2-40B4-BE49-F238E27FC236}">
                <a16:creationId xmlns:a16="http://schemas.microsoft.com/office/drawing/2014/main" id="{B4704223-17B8-403E-B7BC-EDE19484B612}"/>
              </a:ext>
            </a:extLst>
          </p:cNvPr>
          <p:cNvGrpSpPr/>
          <p:nvPr/>
        </p:nvGrpSpPr>
        <p:grpSpPr>
          <a:xfrm>
            <a:off x="3862095" y="591947"/>
            <a:ext cx="1047063" cy="767924"/>
            <a:chOff x="5472174" y="4117322"/>
            <a:chExt cx="1681416" cy="1233164"/>
          </a:xfrm>
        </p:grpSpPr>
        <p:sp>
          <p:nvSpPr>
            <p:cNvPr id="22" name="Freeform: Shape 21">
              <a:extLst>
                <a:ext uri="{FF2B5EF4-FFF2-40B4-BE49-F238E27FC236}">
                  <a16:creationId xmlns:a16="http://schemas.microsoft.com/office/drawing/2014/main" id="{5EA3ABD5-6D47-4DFD-9426-9E0D55BE7E83}"/>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457F31F6-84AD-4231-8E19-F4C795077A24}"/>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347D8E46-5C6A-4C4E-8546-E2C70615EF2B}"/>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75ECFA79-A64F-4A95-B622-28DA03457F3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AED695FF-9B37-48E0-8DB1-F833AF963B48}"/>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F2936615-CB8D-4684-A7C9-D17B8F5351C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761B1703-93CE-4555-9B87-41A7D8A827A5}"/>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51E2C4D7-5E4A-4716-B500-AC3DE25A379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013E0418-564F-4A53-A005-160DB0F3B598}"/>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942A2F70-D7D8-46F3-ABC8-90F8F5A85A43}"/>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47D4E62E-7C8F-48C1-8CDB-4573933F554C}"/>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7AD88B51-5FAB-4793-BFB6-9D0D863D4C34}"/>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34" name="Graphic 33">
            <a:extLst>
              <a:ext uri="{FF2B5EF4-FFF2-40B4-BE49-F238E27FC236}">
                <a16:creationId xmlns:a16="http://schemas.microsoft.com/office/drawing/2014/main" id="{6E33C66E-0B53-4433-8A5F-347F5C557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5652" y="509142"/>
            <a:ext cx="1248910" cy="964911"/>
          </a:xfrm>
          <a:prstGeom prst="rect">
            <a:avLst/>
          </a:prstGeom>
        </p:spPr>
      </p:pic>
      <p:pic>
        <p:nvPicPr>
          <p:cNvPr id="35" name="Graphic 34">
            <a:extLst>
              <a:ext uri="{FF2B5EF4-FFF2-40B4-BE49-F238E27FC236}">
                <a16:creationId xmlns:a16="http://schemas.microsoft.com/office/drawing/2014/main" id="{9C6D25E0-22FE-4C75-890C-AEDC537E9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3591" y="496701"/>
            <a:ext cx="413350" cy="910963"/>
          </a:xfrm>
          <a:prstGeom prst="rect">
            <a:avLst/>
          </a:prstGeom>
        </p:spPr>
      </p:pic>
      <p:pic>
        <p:nvPicPr>
          <p:cNvPr id="36" name="Graphic 35">
            <a:extLst>
              <a:ext uri="{FF2B5EF4-FFF2-40B4-BE49-F238E27FC236}">
                <a16:creationId xmlns:a16="http://schemas.microsoft.com/office/drawing/2014/main" id="{7E27F5F0-D53A-4A1A-8D1B-53D05358C4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1867" y="2912224"/>
            <a:ext cx="1931211" cy="1931211"/>
          </a:xfrm>
          <a:prstGeom prst="rect">
            <a:avLst/>
          </a:prstGeom>
        </p:spPr>
      </p:pic>
      <p:sp>
        <p:nvSpPr>
          <p:cNvPr id="37" name="Right Brace 36">
            <a:extLst>
              <a:ext uri="{FF2B5EF4-FFF2-40B4-BE49-F238E27FC236}">
                <a16:creationId xmlns:a16="http://schemas.microsoft.com/office/drawing/2014/main" id="{0DE950C8-EAF5-46CE-B852-D2112B54A96C}"/>
              </a:ext>
            </a:extLst>
          </p:cNvPr>
          <p:cNvSpPr/>
          <p:nvPr/>
        </p:nvSpPr>
        <p:spPr>
          <a:xfrm rot="5400000">
            <a:off x="4300630" y="-955478"/>
            <a:ext cx="546538" cy="5651044"/>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38" name="TextBox 37">
            <a:extLst>
              <a:ext uri="{FF2B5EF4-FFF2-40B4-BE49-F238E27FC236}">
                <a16:creationId xmlns:a16="http://schemas.microsoft.com/office/drawing/2014/main" id="{674C8266-E10E-4112-88A0-23CD972A1B99}"/>
              </a:ext>
            </a:extLst>
          </p:cNvPr>
          <p:cNvSpPr txBox="1"/>
          <p:nvPr/>
        </p:nvSpPr>
        <p:spPr>
          <a:xfrm>
            <a:off x="6000934" y="4051286"/>
            <a:ext cx="3474759" cy="461665"/>
          </a:xfrm>
          <a:prstGeom prst="rect">
            <a:avLst/>
          </a:prstGeom>
          <a:noFill/>
        </p:spPr>
        <p:txBody>
          <a:bodyPr rtlCol="0" wrap="square">
            <a:spAutoFit/>
          </a:bodyPr>
          <a:lstStyle/>
          <a:p txid="1cf4f784e9fbbcb3561a6a031815dcb5">
            <a:pPr algn="l" indent="-342900" marL="342900">
              <a:buClr>
                <a:srgbClr val="008CCF"/>
              </a:buClr>
              <a:buFont charset="-79" pitchFamily="2" typeface="Rubik"/>
              <a:buChar char="•"/>
            </a:pPr>
            <a:r>
              <a:rPr dirty="0" lang="en-US" sz="2400"/>
              <a:t>Discuter</a:t>
            </a:r>
          </a:p>
        </p:txBody>
      </p:sp>
    </p:spTree>
    <p:custDataLst>
      <p:tags r:id="rId1"/>
    </p:custDataLst>
    <p:extLst>
      <p:ext uri="{BB962C8B-B14F-4D97-AF65-F5344CB8AC3E}">
        <p14:creationId xmlns:p14="http://schemas.microsoft.com/office/powerpoint/2010/main" val="2793594612"/>
      </p:ext>
    </p:extLst>
  </p:cSld>
  <p:clrMapOvr>
    <a:masterClrMapping/>
  </p:clrMapOvr>
  <mc:AlternateContent xmlns:mc="http://schemas.openxmlformats.org/markup-compatibility/2006" xmlns:p159="http://schemas.microsoft.com/office/powerpoint/2015/09/main">
    <mc:Choice Requires="p159">
      <p:transition advTm="8613" spd="slow">
        <p159:morph option="byObject"/>
      </p:transition>
    </mc:Choice>
    <mc:Fallback xmlns="">
      <p:transition advTm="861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38"/>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78621-9226-4C26-92CE-6CE27A08B8DD}"/>
              </a:ext>
            </a:extLst>
          </p:cNvPr>
          <p:cNvGrpSpPr/>
          <p:nvPr/>
        </p:nvGrpSpPr>
        <p:grpSpPr>
          <a:xfrm>
            <a:off x="3726135" y="2188743"/>
            <a:ext cx="1691088" cy="1240257"/>
            <a:chOff x="5472174" y="4117322"/>
            <a:chExt cx="1681416" cy="1233164"/>
          </a:xfrm>
        </p:grpSpPr>
        <p:sp>
          <p:nvSpPr>
            <p:cNvPr id="3" name="Freeform: Shape 2">
              <a:extLst>
                <a:ext uri="{FF2B5EF4-FFF2-40B4-BE49-F238E27FC236}">
                  <a16:creationId xmlns:a16="http://schemas.microsoft.com/office/drawing/2014/main" id="{4B6AE180-4606-4D0E-ACBB-935CA499B4EC}"/>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E5DE2133-9406-4485-8C58-98BBA375866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79B9CF67-4F91-4ACA-98A2-E28A8667353F}"/>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F13321CE-2180-4F78-81A4-3F648DD59EB4}"/>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645BE27-465E-4C2C-A26E-437B789D34C7}"/>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E444F221-CA8F-486C-856F-02D7E3877103}"/>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DABA1B58-8249-49C5-B065-EF2325B87F5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069951F0-11E3-4D21-86D5-B3414696113E}"/>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3EDC63E8-2D2D-4251-A5A1-C809AEE9BED9}"/>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CE4FC4C6-D422-4BEF-B721-041F23F83675}"/>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9BD2B3A4-590A-4FFF-B5D9-13EADA444A9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4" name="Freeform: Shape 13">
              <a:extLst>
                <a:ext uri="{FF2B5EF4-FFF2-40B4-BE49-F238E27FC236}">
                  <a16:creationId xmlns:a16="http://schemas.microsoft.com/office/drawing/2014/main" id="{DE97902C-9243-4AED-B778-A4B0FAA34B6C}"/>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5" name="Graphic 14">
            <a:extLst>
              <a:ext uri="{FF2B5EF4-FFF2-40B4-BE49-F238E27FC236}">
                <a16:creationId xmlns:a16="http://schemas.microsoft.com/office/drawing/2014/main" id="{E2B76203-A344-41DE-914E-F2E86BC89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2231" y="2164384"/>
            <a:ext cx="1688419" cy="1304477"/>
          </a:xfrm>
          <a:prstGeom prst="rect">
            <a:avLst/>
          </a:prstGeom>
        </p:spPr>
      </p:pic>
      <p:pic>
        <p:nvPicPr>
          <p:cNvPr id="16" name="Graphic 15">
            <a:extLst>
              <a:ext uri="{FF2B5EF4-FFF2-40B4-BE49-F238E27FC236}">
                <a16:creationId xmlns:a16="http://schemas.microsoft.com/office/drawing/2014/main" id="{158912CA-BF57-41F2-8B1C-645290C61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697" y="1975645"/>
            <a:ext cx="763188" cy="1681955"/>
          </a:xfrm>
          <a:prstGeom prst="rect">
            <a:avLst/>
          </a:prstGeom>
        </p:spPr>
      </p:pic>
      <p:pic>
        <p:nvPicPr>
          <p:cNvPr id="17" name="Graphic 16">
            <a:extLst>
              <a:ext uri="{FF2B5EF4-FFF2-40B4-BE49-F238E27FC236}">
                <a16:creationId xmlns:a16="http://schemas.microsoft.com/office/drawing/2014/main" id="{F28AC581-3094-4F2F-B638-E813D59096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57988" y="2098173"/>
            <a:ext cx="1436898" cy="1436898"/>
          </a:xfrm>
          <a:prstGeom prst="rect">
            <a:avLst/>
          </a:prstGeom>
        </p:spPr>
      </p:pic>
      <p:sp>
        <p:nvSpPr>
          <p:cNvPr id="18" name="Rectangle: Rounded Corners 17">
            <a:extLst>
              <a:ext uri="{FF2B5EF4-FFF2-40B4-BE49-F238E27FC236}">
                <a16:creationId xmlns:a16="http://schemas.microsoft.com/office/drawing/2014/main" id="{2AEEC50D-48B4-43C7-B024-52FE0CDF1747}"/>
              </a:ext>
            </a:extLst>
          </p:cNvPr>
          <p:cNvSpPr/>
          <p:nvPr/>
        </p:nvSpPr>
        <p:spPr>
          <a:xfrm>
            <a:off x="8624877" y="1411913"/>
            <a:ext cx="210312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b72db7091c95f28045cbd6760bab6ef">
            <a:pPr algn="ctr"/>
            <a:r>
              <a:rPr lang="en-US" sz="2200"/>
              <a:t>Tableaux de bord</a:t>
            </a:r>
          </a:p>
        </p:txBody>
      </p:sp>
      <p:sp>
        <p:nvSpPr>
          <p:cNvPr id="19" name="Rectangle: Rounded Corners 18">
            <a:extLst>
              <a:ext uri="{FF2B5EF4-FFF2-40B4-BE49-F238E27FC236}">
                <a16:creationId xmlns:a16="http://schemas.microsoft.com/office/drawing/2014/main" id="{A1259A0F-947F-4BFF-B344-E2FEEF5B2C6A}"/>
              </a:ext>
            </a:extLst>
          </p:cNvPr>
          <p:cNvSpPr/>
          <p:nvPr/>
        </p:nvSpPr>
        <p:spPr>
          <a:xfrm>
            <a:off x="899160"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0" name="Rectangle: Rounded Corners 19">
            <a:extLst>
              <a:ext uri="{FF2B5EF4-FFF2-40B4-BE49-F238E27FC236}">
                <a16:creationId xmlns:a16="http://schemas.microsoft.com/office/drawing/2014/main" id="{8F2F3F10-8B98-4343-9EE7-7E1F0455042D}"/>
              </a:ext>
            </a:extLst>
          </p:cNvPr>
          <p:cNvSpPr/>
          <p:nvPr/>
        </p:nvSpPr>
        <p:spPr>
          <a:xfrm>
            <a:off x="3474399"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n-US" sz="2200"/>
              <a:t>Graphiques</a:t>
            </a:r>
          </a:p>
        </p:txBody>
      </p:sp>
      <p:sp>
        <p:nvSpPr>
          <p:cNvPr id="21" name="Rectangle: Rounded Corners 20">
            <a:extLst>
              <a:ext uri="{FF2B5EF4-FFF2-40B4-BE49-F238E27FC236}">
                <a16:creationId xmlns:a16="http://schemas.microsoft.com/office/drawing/2014/main" id="{57EEFBCC-B6A5-4947-8688-F785BBC13952}"/>
              </a:ext>
            </a:extLst>
          </p:cNvPr>
          <p:cNvSpPr/>
          <p:nvPr/>
        </p:nvSpPr>
        <p:spPr>
          <a:xfrm>
            <a:off x="6049638" y="1411913"/>
            <a:ext cx="219456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lang="en-US" sz="2200"/>
              <a:t>Cartes</a:t>
            </a:r>
          </a:p>
        </p:txBody>
      </p:sp>
      <p:sp>
        <p:nvSpPr>
          <p:cNvPr id="22" name="TextBox 21">
            <a:extLst>
              <a:ext uri="{FF2B5EF4-FFF2-40B4-BE49-F238E27FC236}">
                <a16:creationId xmlns:a16="http://schemas.microsoft.com/office/drawing/2014/main" id="{EEB3DA7F-A34D-4C69-8565-82533861129D}"/>
              </a:ext>
            </a:extLst>
          </p:cNvPr>
          <p:cNvSpPr txBox="1"/>
          <p:nvPr/>
        </p:nvSpPr>
        <p:spPr>
          <a:xfrm>
            <a:off x="4232720" y="3801242"/>
            <a:ext cx="3711987" cy="461665"/>
          </a:xfrm>
          <a:prstGeom prst="rect">
            <a:avLst/>
          </a:prstGeom>
          <a:noFill/>
        </p:spPr>
        <p:txBody>
          <a:bodyPr rtlCol="0" wrap="square">
            <a:spAutoFit/>
          </a:bodyPr>
          <a:lstStyle/>
          <a:p txid="4b631d0a0efb1ce5221fd450a74b2d1e">
            <a:pPr algn="ctr" indent="-342900" marL="342900">
              <a:buClr>
                <a:srgbClr val="008CCF"/>
              </a:buClr>
              <a:buFont charset="-79" pitchFamily="2" typeface="Rubik"/>
              <a:buChar char="•"/>
            </a:pPr>
            <a:r>
              <a:rPr lang="en-US" sz="2400"/>
              <a:t>Vidéos</a:t>
            </a:r>
          </a:p>
        </p:txBody>
      </p:sp>
      <p:sp>
        <p:nvSpPr>
          <p:cNvPr id="23" name="TextBox 22">
            <a:extLst>
              <a:ext uri="{FF2B5EF4-FFF2-40B4-BE49-F238E27FC236}">
                <a16:creationId xmlns:a16="http://schemas.microsoft.com/office/drawing/2014/main" id="{E43DB4CD-1A96-4B70-95A9-8CECC5C55A1F}"/>
              </a:ext>
            </a:extLst>
          </p:cNvPr>
          <p:cNvSpPr txBox="1"/>
          <p:nvPr/>
        </p:nvSpPr>
        <p:spPr>
          <a:xfrm>
            <a:off x="3569723" y="4364909"/>
            <a:ext cx="5037981" cy="461665"/>
          </a:xfrm>
          <a:prstGeom prst="rect">
            <a:avLst/>
          </a:prstGeom>
          <a:noFill/>
        </p:spPr>
        <p:txBody>
          <a:bodyPr rtlCol="0" wrap="square">
            <a:spAutoFit/>
          </a:bodyPr>
          <a:lstStyle/>
          <a:p txid="28e5bac4002588c6471cee8344bd44dd">
            <a:pPr algn="ctr" indent="-342900" marL="342900">
              <a:buClr>
                <a:srgbClr val="008CCF"/>
              </a:buClr>
              <a:buFont charset="-79" pitchFamily="2" typeface="Rubik"/>
              <a:buChar char="•"/>
            </a:pPr>
            <a:r>
              <a:rPr lang="en-US" sz="2400"/>
              <a:t>Démonstrations étape par étape</a:t>
            </a:r>
          </a:p>
        </p:txBody>
      </p:sp>
      <p:sp>
        <p:nvSpPr>
          <p:cNvPr id="24" name="TextBox 23">
            <a:extLst>
              <a:ext uri="{FF2B5EF4-FFF2-40B4-BE49-F238E27FC236}">
                <a16:creationId xmlns:a16="http://schemas.microsoft.com/office/drawing/2014/main" id="{CDD10BB4-53C0-452A-BE75-51BB7C73B10B}"/>
              </a:ext>
            </a:extLst>
          </p:cNvPr>
          <p:cNvSpPr txBox="1"/>
          <p:nvPr/>
        </p:nvSpPr>
        <p:spPr>
          <a:xfrm>
            <a:off x="4351334" y="4928576"/>
            <a:ext cx="3474759" cy="461665"/>
          </a:xfrm>
          <a:prstGeom prst="rect">
            <a:avLst/>
          </a:prstGeom>
          <a:noFill/>
        </p:spPr>
        <p:txBody>
          <a:bodyPr rtlCol="0" wrap="square">
            <a:spAutoFit/>
          </a:bodyPr>
          <a:lstStyle/>
          <a:p txid="20af18302b852cc42170b37f0832e045">
            <a:pPr algn="ctr" indent="-342900" marL="342900">
              <a:buClr>
                <a:srgbClr val="008CCF"/>
              </a:buClr>
              <a:buFont charset="-79" pitchFamily="2" typeface="Rubik"/>
              <a:buChar char="•"/>
            </a:pPr>
            <a:r>
              <a:rPr lang="en-US" sz="2400"/>
              <a:t>Activités</a:t>
            </a:r>
          </a:p>
        </p:txBody>
      </p:sp>
      <p:sp>
        <p:nvSpPr>
          <p:cNvPr id="25" name="TextBox 24">
            <a:extLst>
              <a:ext uri="{FF2B5EF4-FFF2-40B4-BE49-F238E27FC236}">
                <a16:creationId xmlns:a16="http://schemas.microsoft.com/office/drawing/2014/main" id="{1040A8DC-1E61-4848-AB9F-B227698363F2}"/>
              </a:ext>
            </a:extLst>
          </p:cNvPr>
          <p:cNvSpPr txBox="1"/>
          <p:nvPr/>
        </p:nvSpPr>
        <p:spPr>
          <a:xfrm>
            <a:off x="4351334" y="5492242"/>
            <a:ext cx="3474759" cy="461665"/>
          </a:xfrm>
          <a:prstGeom prst="rect">
            <a:avLst/>
          </a:prstGeom>
          <a:noFill/>
        </p:spPr>
        <p:txBody>
          <a:bodyPr rtlCol="0" wrap="square">
            <a:spAutoFit/>
          </a:bodyPr>
          <a:lstStyle/>
          <a:p txid="be70138cb35999aaa6b83f1526a98b74">
            <a:pPr algn="ctr" indent="-342900" marL="342900">
              <a:buClr>
                <a:srgbClr val="008CCF"/>
              </a:buClr>
              <a:buFont charset="-79" pitchFamily="2" typeface="Rubik"/>
              <a:buChar char="•"/>
            </a:pPr>
            <a:r>
              <a:rPr lang="en-US" sz="2400"/>
              <a:t>Interagir avec DHIS2</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n-US"/>
              <a:t>Dans ce cours, vous allez apprendre...</a:t>
            </a:r>
          </a:p>
        </p:txBody>
      </p: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2843" spd="slow">
        <p159:morph option="byObject"/>
      </p:transition>
    </mc:Choice>
    <mc:Fallback xmlns="">
      <p:transition advTm="22843"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0"/>
                                        </p:tgtEl>
                                        <p:attrNameLst>
                                          <p:attrName>style.visibility</p:attrName>
                                        </p:attrNameLst>
                                      </p:cBhvr>
                                      <p:to>
                                        <p:strVal val="visible"/>
                                      </p:to>
                                    </p:set>
                                    <p:animEffect filter="fade" transition="in">
                                      <p:cBhvr>
                                        <p:cTn dur="500" id="12"/>
                                        <p:tgtEl>
                                          <p:spTgt spid="2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1"/>
                                        </p:tgtEl>
                                        <p:attrNameLst>
                                          <p:attrName>style.visibility</p:attrName>
                                        </p:attrNameLst>
                                      </p:cBhvr>
                                      <p:to>
                                        <p:strVal val="visible"/>
                                      </p:to>
                                    </p:set>
                                    <p:animEffect filter="fade" transition="in">
                                      <p:cBhvr>
                                        <p:cTn dur="500" id="17"/>
                                        <p:tgtEl>
                                          <p:spTgt spid="2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8"/>
                                        </p:tgtEl>
                                        <p:attrNameLst>
                                          <p:attrName>style.visibility</p:attrName>
                                        </p:attrNameLst>
                                      </p:cBhvr>
                                      <p:to>
                                        <p:strVal val="visible"/>
                                      </p:to>
                                    </p:set>
                                    <p:animEffect filter="fade" transition="in">
                                      <p:cBhvr>
                                        <p:cTn dur="500" id="22"/>
                                        <p:tgtEl>
                                          <p:spTgt spid="1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500" id="32"/>
                                        <p:tgtEl>
                                          <p:spTgt spid="23"/>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4"/>
                                        </p:tgtEl>
                                        <p:attrNameLst>
                                          <p:attrName>style.visibility</p:attrName>
                                        </p:attrNameLst>
                                      </p:cBhvr>
                                      <p:to>
                                        <p:strVal val="visible"/>
                                      </p:to>
                                    </p:set>
                                    <p:animEffect filter="fade" transition="in">
                                      <p:cBhvr>
                                        <p:cTn dur="500" id="37"/>
                                        <p:tgtEl>
                                          <p:spTgt spid="24"/>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gtEl>
                                        <p:attrNameLst>
                                          <p:attrName>style.visibility</p:attrName>
                                        </p:attrNameLst>
                                      </p:cBhvr>
                                      <p:to>
                                        <p:strVal val="visible"/>
                                      </p:to>
                                    </p:set>
                                    <p:animEffect filter="fade" transition="in">
                                      <p:cBhvr>
                                        <p:cTn dur="500" id="42"/>
                                        <p:tgtEl>
                                          <p:spTgt spid="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2"/>
      <p:bldP grpId="0" spid="23"/>
      <p:bldP grpId="0" spid="24"/>
      <p:bldP grpId="0" spid="25"/>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Agréger</a:t>
            </a:r>
          </a:p>
        </p:txBody>
      </p:sp>
      <p:sp>
        <p:nvSpPr>
          <p:cNvPr id="7" name="TextBox 6">
            <a:extLst>
              <a:ext uri="{FF2B5EF4-FFF2-40B4-BE49-F238E27FC236}">
                <a16:creationId xmlns:a16="http://schemas.microsoft.com/office/drawing/2014/main" id="{DEA4B756-D15B-49BD-B502-202AD58E8A41}"/>
              </a:ext>
            </a:extLst>
          </p:cNvPr>
          <p:cNvSpPr txBox="1"/>
          <p:nvPr/>
        </p:nvSpPr>
        <p:spPr>
          <a:xfrm>
            <a:off x="3421039" y="3646717"/>
            <a:ext cx="5349922" cy="830997"/>
          </a:xfrm>
          <a:prstGeom prst="rect">
            <a:avLst/>
          </a:prstGeom>
          <a:noFill/>
        </p:spPr>
        <p:txBody>
          <a:bodyPr rtlCol="0" wrap="square">
            <a:spAutoFit/>
          </a:bodyPr>
          <a:lstStyle/>
          <a:p txid="98df6bb510a75c4587beaec0bc8abdda">
            <a:pPr algn="ctr">
              <a:buClr>
                <a:srgbClr val="008CCF"/>
              </a:buClr>
            </a:pPr>
            <a:r>
              <a:rPr dirty="0" lang="en-US" sz="2400"/>
              <a:t>Analyser les données agrégées à l'aide de DHIS2</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973" p14:dur="235">
        <p159:morph option="byObject"/>
      </p:transition>
    </mc:Choice>
    <mc:Fallback xmlns="">
      <p:transition advTm="9973">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
                                        </p:tgtEl>
                                        <p:attrNameLst>
                                          <p:attrName>style.visibility</p:attrName>
                                        </p:attrNameLst>
                                      </p:cBhvr>
                                      <p:to>
                                        <p:strVal val="visible"/>
                                      </p:to>
                                    </p:set>
                                    <p:animEffect filter="fade" transition="in">
                                      <p:cBhvr>
                                        <p:cTn dur="500" id="1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075313ac7cc6468c2fd4d7d43d1bf611">
            <a:pPr algn="ctr"/>
            <a:r>
              <a:rPr dirty="0" lang="en-US" sz="4000">
                <a:solidFill>
                  <a:schemeClr val="bg1"/>
                </a:solidFill>
              </a:rPr>
              <a:t>cours consacré à l'Analyse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p:transition advTm="4926"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980C9-BC9C-4875-9809-9F2B35A39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3" name="Picture 2">
            <a:extLst>
              <a:ext uri="{FF2B5EF4-FFF2-40B4-BE49-F238E27FC236}">
                <a16:creationId xmlns:a16="http://schemas.microsoft.com/office/drawing/2014/main" id="{93919E73-D98C-4112-8AFC-B142A8A3B3C5}"/>
              </a:ext>
            </a:extLst>
          </p:cNvPr>
          <p:cNvPicPr>
            <a:picLocks noChangeAspect="1"/>
          </p:cNvPicPr>
          <p:nvPr/>
        </p:nvPicPr>
        <p:blipFill>
          <a:blip r:embed="rId4">
            <a:alphaModFix amt="70000"/>
            <a:extLst>
              <a:ext uri="{28A0092B-C50C-407E-A947-70E740481C1C}">
                <a14:useLocalDpi xmlns:a14="http://schemas.microsoft.com/office/drawing/2010/main" val="0"/>
              </a:ext>
            </a:extLst>
          </a:blip>
          <a:srcRect/>
          <a:stretch/>
        </p:blipFill>
        <p:spPr>
          <a:xfrm>
            <a:off x="536382" y="869422"/>
            <a:ext cx="11136917" cy="5600700"/>
          </a:xfrm>
          <a:prstGeom prst="rect">
            <a:avLst/>
          </a:prstGeom>
        </p:spPr>
      </p:pic>
      <p:pic>
        <p:nvPicPr>
          <p:cNvPr id="5" name="Picture 5">
            <a:extLst>
              <a:ext uri="{FF2B5EF4-FFF2-40B4-BE49-F238E27FC236}">
                <a16:creationId xmlns:a16="http://schemas.microsoft.com/office/drawing/2014/main" id="{CF4DBFA0-C694-4143-BAF5-299B63B06F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986486" y="2539246"/>
            <a:ext cx="2236707" cy="2236707"/>
          </a:xfrm>
          <a:prstGeom prst="rect">
            <a:avLst/>
          </a:prstGeom>
        </p:spPr>
      </p:pic>
      <p:sp>
        <p:nvSpPr>
          <p:cNvPr id="6" name="Rectangle: Rounded Corners 5">
            <a:extLst>
              <a:ext uri="{FF2B5EF4-FFF2-40B4-BE49-F238E27FC236}">
                <a16:creationId xmlns:a16="http://schemas.microsoft.com/office/drawing/2014/main" id="{F099FE62-ABF2-4C7A-8B33-767E7BD702C9}"/>
              </a:ext>
            </a:extLst>
          </p:cNvPr>
          <p:cNvSpPr/>
          <p:nvPr/>
        </p:nvSpPr>
        <p:spPr>
          <a:xfrm>
            <a:off x="3560551" y="307417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Oval 6">
            <a:extLst>
              <a:ext uri="{FF2B5EF4-FFF2-40B4-BE49-F238E27FC236}">
                <a16:creationId xmlns:a16="http://schemas.microsoft.com/office/drawing/2014/main" id="{43B9192E-3AB7-4C05-B5AB-C7EE7D595C7C}"/>
              </a:ext>
            </a:extLst>
          </p:cNvPr>
          <p:cNvSpPr/>
          <p:nvPr/>
        </p:nvSpPr>
        <p:spPr>
          <a:xfrm>
            <a:off x="8200246" y="3074178"/>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8" name="Graphic 7">
            <a:extLst>
              <a:ext uri="{FF2B5EF4-FFF2-40B4-BE49-F238E27FC236}">
                <a16:creationId xmlns:a16="http://schemas.microsoft.com/office/drawing/2014/main" id="{53D8C1D7-1965-4C7F-81DE-9622D41953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2478408"/>
            <a:ext cx="343137" cy="308823"/>
          </a:xfrm>
          <a:prstGeom prst="rect">
            <a:avLst/>
          </a:prstGeom>
        </p:spPr>
      </p:pic>
      <p:sp>
        <p:nvSpPr>
          <p:cNvPr id="9" name="Rectangle: Rounded Corners 8">
            <a:extLst>
              <a:ext uri="{FF2B5EF4-FFF2-40B4-BE49-F238E27FC236}">
                <a16:creationId xmlns:a16="http://schemas.microsoft.com/office/drawing/2014/main" id="{52D557F5-E1B0-4ECB-9743-E9CBFD4FB50B}"/>
              </a:ext>
            </a:extLst>
          </p:cNvPr>
          <p:cNvSpPr/>
          <p:nvPr/>
        </p:nvSpPr>
        <p:spPr>
          <a:xfrm>
            <a:off x="6884773" y="376693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Rounded Corners 9">
            <a:extLst>
              <a:ext uri="{FF2B5EF4-FFF2-40B4-BE49-F238E27FC236}">
                <a16:creationId xmlns:a16="http://schemas.microsoft.com/office/drawing/2014/main" id="{1D6509C7-9EE8-415E-B260-2C51B7B56B8A}"/>
              </a:ext>
            </a:extLst>
          </p:cNvPr>
          <p:cNvSpPr/>
          <p:nvPr/>
        </p:nvSpPr>
        <p:spPr>
          <a:xfrm>
            <a:off x="9858983" y="351536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Rounded Corners 10">
            <a:extLst>
              <a:ext uri="{FF2B5EF4-FFF2-40B4-BE49-F238E27FC236}">
                <a16:creationId xmlns:a16="http://schemas.microsoft.com/office/drawing/2014/main" id="{F18088CF-36E7-45D3-B995-EA6AA5077F9D}"/>
              </a:ext>
            </a:extLst>
          </p:cNvPr>
          <p:cNvSpPr/>
          <p:nvPr/>
        </p:nvSpPr>
        <p:spPr>
          <a:xfrm>
            <a:off x="6552049" y="4625109"/>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2" name="Graphic 11">
            <a:extLst>
              <a:ext uri="{FF2B5EF4-FFF2-40B4-BE49-F238E27FC236}">
                <a16:creationId xmlns:a16="http://schemas.microsoft.com/office/drawing/2014/main" id="{D2BE829C-9296-4554-AAF3-AC70DF1565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54500" y="3353974"/>
            <a:ext cx="343137" cy="308823"/>
          </a:xfrm>
          <a:prstGeom prst="rect">
            <a:avLst/>
          </a:prstGeom>
        </p:spPr>
      </p:pic>
      <p:pic>
        <p:nvPicPr>
          <p:cNvPr id="13" name="Graphic 12">
            <a:extLst>
              <a:ext uri="{FF2B5EF4-FFF2-40B4-BE49-F238E27FC236}">
                <a16:creationId xmlns:a16="http://schemas.microsoft.com/office/drawing/2014/main" id="{64B47764-77CA-439D-A78C-93F2B926E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8582" y="4165442"/>
            <a:ext cx="343137" cy="308823"/>
          </a:xfrm>
          <a:prstGeom prst="rect">
            <a:avLst/>
          </a:prstGeom>
        </p:spPr>
      </p:pic>
      <p:sp>
        <p:nvSpPr>
          <p:cNvPr id="14" name="Oval 13">
            <a:extLst>
              <a:ext uri="{FF2B5EF4-FFF2-40B4-BE49-F238E27FC236}">
                <a16:creationId xmlns:a16="http://schemas.microsoft.com/office/drawing/2014/main" id="{75462CFD-157E-4471-8B83-F4866EC50CC5}"/>
              </a:ext>
            </a:extLst>
          </p:cNvPr>
          <p:cNvSpPr/>
          <p:nvPr/>
        </p:nvSpPr>
        <p:spPr>
          <a:xfrm>
            <a:off x="7623784" y="288212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Oval 14">
            <a:extLst>
              <a:ext uri="{FF2B5EF4-FFF2-40B4-BE49-F238E27FC236}">
                <a16:creationId xmlns:a16="http://schemas.microsoft.com/office/drawing/2014/main" id="{F4628F36-EA70-468F-BBE5-308E23A1D653}"/>
              </a:ext>
            </a:extLst>
          </p:cNvPr>
          <p:cNvSpPr/>
          <p:nvPr/>
        </p:nvSpPr>
        <p:spPr>
          <a:xfrm>
            <a:off x="3845238" y="350318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Oval 15">
            <a:extLst>
              <a:ext uri="{FF2B5EF4-FFF2-40B4-BE49-F238E27FC236}">
                <a16:creationId xmlns:a16="http://schemas.microsoft.com/office/drawing/2014/main" id="{84E45231-020A-4010-B92D-E25F4CB793F0}"/>
              </a:ext>
            </a:extLst>
          </p:cNvPr>
          <p:cNvSpPr/>
          <p:nvPr/>
        </p:nvSpPr>
        <p:spPr>
          <a:xfrm>
            <a:off x="5610695" y="2584360"/>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7" name="Oval 16">
            <a:extLst>
              <a:ext uri="{FF2B5EF4-FFF2-40B4-BE49-F238E27FC236}">
                <a16:creationId xmlns:a16="http://schemas.microsoft.com/office/drawing/2014/main" id="{4A480EFF-414A-4051-BC43-2116BC326881}"/>
              </a:ext>
            </a:extLst>
          </p:cNvPr>
          <p:cNvSpPr/>
          <p:nvPr/>
        </p:nvSpPr>
        <p:spPr>
          <a:xfrm>
            <a:off x="6856868" y="4474265"/>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18" name="Graphic 17">
            <a:extLst>
              <a:ext uri="{FF2B5EF4-FFF2-40B4-BE49-F238E27FC236}">
                <a16:creationId xmlns:a16="http://schemas.microsoft.com/office/drawing/2014/main" id="{05388EEE-81BF-4B51-A175-47ABDC418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3540" y="3477346"/>
            <a:ext cx="343137" cy="308823"/>
          </a:xfrm>
          <a:prstGeom prst="rect">
            <a:avLst/>
          </a:prstGeom>
        </p:spPr>
      </p:pic>
      <p:sp>
        <p:nvSpPr>
          <p:cNvPr id="19" name="Rectangle: Rounded Corners 18">
            <a:extLst>
              <a:ext uri="{FF2B5EF4-FFF2-40B4-BE49-F238E27FC236}">
                <a16:creationId xmlns:a16="http://schemas.microsoft.com/office/drawing/2014/main" id="{3827528F-3B86-4D3F-8F9E-F6C817ABDC79}"/>
              </a:ext>
            </a:extLst>
          </p:cNvPr>
          <p:cNvSpPr/>
          <p:nvPr/>
        </p:nvSpPr>
        <p:spPr>
          <a:xfrm>
            <a:off x="8354657" y="1866900"/>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0" name="Graphic 19">
            <a:extLst>
              <a:ext uri="{FF2B5EF4-FFF2-40B4-BE49-F238E27FC236}">
                <a16:creationId xmlns:a16="http://schemas.microsoft.com/office/drawing/2014/main" id="{5E679451-37F5-48C1-8598-DF95DE3C9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6965" y="2693869"/>
            <a:ext cx="343137" cy="308823"/>
          </a:xfrm>
          <a:prstGeom prst="rect">
            <a:avLst/>
          </a:prstGeom>
        </p:spPr>
      </p:pic>
      <p:sp>
        <p:nvSpPr>
          <p:cNvPr id="21" name="Rectangle: Rounded Corners 20">
            <a:extLst>
              <a:ext uri="{FF2B5EF4-FFF2-40B4-BE49-F238E27FC236}">
                <a16:creationId xmlns:a16="http://schemas.microsoft.com/office/drawing/2014/main" id="{227BD71F-0085-4348-8B79-01913F7200C6}"/>
              </a:ext>
            </a:extLst>
          </p:cNvPr>
          <p:cNvSpPr/>
          <p:nvPr/>
        </p:nvSpPr>
        <p:spPr>
          <a:xfrm>
            <a:off x="7769543" y="2232883"/>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2" name="Oval 21">
            <a:extLst>
              <a:ext uri="{FF2B5EF4-FFF2-40B4-BE49-F238E27FC236}">
                <a16:creationId xmlns:a16="http://schemas.microsoft.com/office/drawing/2014/main" id="{C943B992-863D-4408-B23C-ED0FAC7C34EB}"/>
              </a:ext>
            </a:extLst>
          </p:cNvPr>
          <p:cNvSpPr/>
          <p:nvPr/>
        </p:nvSpPr>
        <p:spPr>
          <a:xfrm>
            <a:off x="6601672" y="2461717"/>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23" name="Graphic 22">
            <a:extLst>
              <a:ext uri="{FF2B5EF4-FFF2-40B4-BE49-F238E27FC236}">
                <a16:creationId xmlns:a16="http://schemas.microsoft.com/office/drawing/2014/main" id="{4BB2134B-933B-4AB7-A88F-EE0F587437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85089" y="2429948"/>
            <a:ext cx="343137" cy="308823"/>
          </a:xfrm>
          <a:prstGeom prst="rect">
            <a:avLst/>
          </a:prstGeom>
        </p:spPr>
      </p:pic>
      <p:pic>
        <p:nvPicPr>
          <p:cNvPr id="24" name="Graphic 23">
            <a:extLst>
              <a:ext uri="{FF2B5EF4-FFF2-40B4-BE49-F238E27FC236}">
                <a16:creationId xmlns:a16="http://schemas.microsoft.com/office/drawing/2014/main" id="{D5EAF153-943C-4FA3-841D-AE0E0C11B1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3170" y="2919766"/>
            <a:ext cx="343137" cy="308823"/>
          </a:xfrm>
          <a:prstGeom prst="rect">
            <a:avLst/>
          </a:prstGeom>
        </p:spPr>
      </p:pic>
      <p:sp>
        <p:nvSpPr>
          <p:cNvPr id="25" name="Rectangle: Rounded Corners 24">
            <a:extLst>
              <a:ext uri="{FF2B5EF4-FFF2-40B4-BE49-F238E27FC236}">
                <a16:creationId xmlns:a16="http://schemas.microsoft.com/office/drawing/2014/main" id="{BE68D70B-CA6A-47BE-BF2F-5730F0820381}"/>
              </a:ext>
            </a:extLst>
          </p:cNvPr>
          <p:cNvSpPr/>
          <p:nvPr/>
        </p:nvSpPr>
        <p:spPr>
          <a:xfrm>
            <a:off x="8793026" y="2734698"/>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6" name="Oval 25">
            <a:extLst>
              <a:ext uri="{FF2B5EF4-FFF2-40B4-BE49-F238E27FC236}">
                <a16:creationId xmlns:a16="http://schemas.microsoft.com/office/drawing/2014/main" id="{7E02E215-58C8-4B65-944F-4DD189BB5717}"/>
              </a:ext>
            </a:extLst>
          </p:cNvPr>
          <p:cNvSpPr/>
          <p:nvPr/>
        </p:nvSpPr>
        <p:spPr>
          <a:xfrm>
            <a:off x="9407984" y="3412309"/>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7" name="Rectangle: Rounded Corners 26">
            <a:extLst>
              <a:ext uri="{FF2B5EF4-FFF2-40B4-BE49-F238E27FC236}">
                <a16:creationId xmlns:a16="http://schemas.microsoft.com/office/drawing/2014/main" id="{43C6958A-7D3A-4384-96C6-87CE65191DFA}"/>
              </a:ext>
            </a:extLst>
          </p:cNvPr>
          <p:cNvSpPr/>
          <p:nvPr/>
        </p:nvSpPr>
        <p:spPr>
          <a:xfrm>
            <a:off x="6999793" y="3120177"/>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6314" p14:dur="2000" spd="slow"/>
    </mc:Choice>
    <mc:Fallback xmlns="">
      <p:transition advTm="631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id="8" nodeType="withEffect" presetClass="entr" presetID="10" presetSubtype="0">
                                  <p:stCondLst>
                                    <p:cond delay="0"/>
                                  </p:stCondLst>
                                  <p:childTnLst>
                                    <p:set>
                                      <p:cBhvr>
                                        <p:cTn dur="1" fill="hold" id="9">
                                          <p:stCondLst>
                                            <p:cond delay="0"/>
                                          </p:stCondLst>
                                        </p:cTn>
                                        <p:tgtEl>
                                          <p:spTgt spid="4"/>
                                        </p:tgtEl>
                                        <p:attrNameLst>
                                          <p:attrName>style.visibility</p:attrName>
                                        </p:attrNameLst>
                                      </p:cBhvr>
                                      <p:to>
                                        <p:strVal val="visible"/>
                                      </p:to>
                                    </p:set>
                                    <p:animEffect filter="fade" transition="in">
                                      <p:cBhvr>
                                        <p:cTn dur="500" id="10"/>
                                        <p:tgtEl>
                                          <p:spTgt spid="4"/>
                                        </p:tgtEl>
                                      </p:cBhvr>
                                    </p:animEffect>
                                  </p:childTnLst>
                                </p:cTn>
                              </p:par>
                            </p:childTnLst>
                          </p:cTn>
                        </p:par>
                      </p:childTnLst>
                    </p:cTn>
                  </p:par>
                  <p:par>
                    <p:cTn fill="hold" id="11">
                      <p:stCondLst>
                        <p:cond delay="indefinite"/>
                      </p:stCondLst>
                      <p:childTnLst>
                        <p:par>
                          <p:cTn fill="hold" id="12">
                            <p:stCondLst>
                              <p:cond delay="0"/>
                            </p:stCondLst>
                            <p:childTnLst>
                              <p:par>
                                <p:cTn fill="hold" id="13" nodeType="clickEffect" presetClass="exit" presetID="10" presetSubtype="0">
                                  <p:stCondLst>
                                    <p:cond delay="0"/>
                                  </p:stCondLst>
                                  <p:childTnLst>
                                    <p:animEffect filter="fade" transition="out">
                                      <p:cBhvr>
                                        <p:cTn dur="500" id="14"/>
                                        <p:tgtEl>
                                          <p:spTgt spid="4"/>
                                        </p:tgtEl>
                                      </p:cBhvr>
                                    </p:animEffect>
                                    <p:set>
                                      <p:cBhvr>
                                        <p:cTn dur="1" fill="hold" id="15">
                                          <p:stCondLst>
                                            <p:cond delay="499"/>
                                          </p:stCondLst>
                                        </p:cTn>
                                        <p:tgtEl>
                                          <p:spTgt spid="4"/>
                                        </p:tgtEl>
                                        <p:attrNameLst>
                                          <p:attrName>style.visibility</p:attrName>
                                        </p:attrNameLst>
                                      </p:cBhvr>
                                      <p:to>
                                        <p:strVal val="hidden"/>
                                      </p:to>
                                    </p:set>
                                  </p:childTnLst>
                                </p:cTn>
                              </p:par>
                              <p:par>
                                <p:cTn fill="hold" id="16" nodeType="withEffect" presetClass="entr" presetID="10" presetSubtype="0">
                                  <p:stCondLst>
                                    <p:cond delay="0"/>
                                  </p:stCondLst>
                                  <p:childTnLst>
                                    <p:set>
                                      <p:cBhvr>
                                        <p:cTn dur="1" fill="hold" id="17">
                                          <p:stCondLst>
                                            <p:cond delay="0"/>
                                          </p:stCondLst>
                                        </p:cTn>
                                        <p:tgtEl>
                                          <p:spTgt spid="5"/>
                                        </p:tgtEl>
                                        <p:attrNameLst>
                                          <p:attrName>style.visibility</p:attrName>
                                        </p:attrNameLst>
                                      </p:cBhvr>
                                      <p:to>
                                        <p:strVal val="visible"/>
                                      </p:to>
                                    </p:set>
                                    <p:animEffect filter="fade" transition="in">
                                      <p:cBhvr>
                                        <p:cTn dur="500" id="18"/>
                                        <p:tgtEl>
                                          <p:spTgt spid="5"/>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6"/>
                                        </p:tgtEl>
                                        <p:attrNameLst>
                                          <p:attrName>style.visibility</p:attrName>
                                        </p:attrNameLst>
                                      </p:cBhvr>
                                      <p:to>
                                        <p:strVal val="visible"/>
                                      </p:to>
                                    </p:set>
                                    <p:animEffect filter="fade" transition="in">
                                      <p:cBhvr>
                                        <p:cTn dur="500" id="23"/>
                                        <p:tgtEl>
                                          <p:spTgt spid="6"/>
                                        </p:tgtEl>
                                      </p:cBhvr>
                                    </p:animEffect>
                                  </p:childTnLst>
                                </p:cTn>
                              </p:par>
                              <p:par>
                                <p:cTn fill="hold" id="24" nodeType="with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par>
                                <p:cTn fill="hold" grpId="0" id="27" nodeType="withEffect" presetClass="entr" presetID="10" presetSubtype="0">
                                  <p:stCondLst>
                                    <p:cond delay="250"/>
                                  </p:stCondLst>
                                  <p:childTnLst>
                                    <p:set>
                                      <p:cBhvr>
                                        <p:cTn dur="1" fill="hold" id="28">
                                          <p:stCondLst>
                                            <p:cond delay="0"/>
                                          </p:stCondLst>
                                        </p:cTn>
                                        <p:tgtEl>
                                          <p:spTgt spid="19"/>
                                        </p:tgtEl>
                                        <p:attrNameLst>
                                          <p:attrName>style.visibility</p:attrName>
                                        </p:attrNameLst>
                                      </p:cBhvr>
                                      <p:to>
                                        <p:strVal val="visible"/>
                                      </p:to>
                                    </p:set>
                                    <p:animEffect filter="fade" transition="in">
                                      <p:cBhvr>
                                        <p:cTn dur="500" id="29"/>
                                        <p:tgtEl>
                                          <p:spTgt spid="19"/>
                                        </p:tgtEl>
                                      </p:cBhvr>
                                    </p:animEffect>
                                  </p:childTnLst>
                                </p:cTn>
                              </p:par>
                              <p:par>
                                <p:cTn fill="hold" id="30" nodeType="withEffect" presetClass="entr" presetID="10" presetSubtype="0">
                                  <p:stCondLst>
                                    <p:cond delay="500"/>
                                  </p:stCondLst>
                                  <p:childTnLst>
                                    <p:set>
                                      <p:cBhvr>
                                        <p:cTn dur="1" fill="hold" id="31">
                                          <p:stCondLst>
                                            <p:cond delay="0"/>
                                          </p:stCondLst>
                                        </p:cTn>
                                        <p:tgtEl>
                                          <p:spTgt spid="12"/>
                                        </p:tgtEl>
                                        <p:attrNameLst>
                                          <p:attrName>style.visibility</p:attrName>
                                        </p:attrNameLst>
                                      </p:cBhvr>
                                      <p:to>
                                        <p:strVal val="visible"/>
                                      </p:to>
                                    </p:set>
                                    <p:animEffect filter="fade" transition="in">
                                      <p:cBhvr>
                                        <p:cTn dur="500" id="32"/>
                                        <p:tgtEl>
                                          <p:spTgt spid="12"/>
                                        </p:tgtEl>
                                      </p:cBhvr>
                                    </p:animEffect>
                                  </p:childTnLst>
                                </p:cTn>
                              </p:par>
                              <p:par>
                                <p:cTn fill="hold" grpId="0" id="33" nodeType="withEffect" presetClass="entr" presetID="10" presetSubtype="0">
                                  <p:stCondLst>
                                    <p:cond delay="0"/>
                                  </p:stCondLst>
                                  <p:childTnLst>
                                    <p:set>
                                      <p:cBhvr>
                                        <p:cTn dur="1" fill="hold" id="34">
                                          <p:stCondLst>
                                            <p:cond delay="0"/>
                                          </p:stCondLst>
                                        </p:cTn>
                                        <p:tgtEl>
                                          <p:spTgt spid="16"/>
                                        </p:tgtEl>
                                        <p:attrNameLst>
                                          <p:attrName>style.visibility</p:attrName>
                                        </p:attrNameLst>
                                      </p:cBhvr>
                                      <p:to>
                                        <p:strVal val="visible"/>
                                      </p:to>
                                    </p:set>
                                    <p:animEffect filter="fade" transition="in">
                                      <p:cBhvr>
                                        <p:cTn dur="500" id="35"/>
                                        <p:tgtEl>
                                          <p:spTgt spid="16"/>
                                        </p:tgtEl>
                                      </p:cBhvr>
                                    </p:animEffect>
                                  </p:childTnLst>
                                </p:cTn>
                              </p:par>
                              <p:par>
                                <p:cTn fill="hold" grpId="0" id="36" nodeType="withEffect" presetClass="entr" presetID="10" presetSubtype="0">
                                  <p:stCondLst>
                                    <p:cond delay="500"/>
                                  </p:stCondLst>
                                  <p:childTnLst>
                                    <p:set>
                                      <p:cBhvr>
                                        <p:cTn dur="1" fill="hold" id="37">
                                          <p:stCondLst>
                                            <p:cond delay="0"/>
                                          </p:stCondLst>
                                        </p:cTn>
                                        <p:tgtEl>
                                          <p:spTgt spid="15"/>
                                        </p:tgtEl>
                                        <p:attrNameLst>
                                          <p:attrName>style.visibility</p:attrName>
                                        </p:attrNameLst>
                                      </p:cBhvr>
                                      <p:to>
                                        <p:strVal val="visible"/>
                                      </p:to>
                                    </p:set>
                                    <p:animEffect filter="fade" transition="in">
                                      <p:cBhvr>
                                        <p:cTn dur="500" id="38"/>
                                        <p:tgtEl>
                                          <p:spTgt spid="15"/>
                                        </p:tgtEl>
                                      </p:cBhvr>
                                    </p:animEffect>
                                  </p:childTnLst>
                                </p:cTn>
                              </p:par>
                              <p:par>
                                <p:cTn fill="hold" grpId="0" id="39" nodeType="with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par>
                                <p:cTn fill="hold" id="42" nodeType="withEffect" presetClass="entr" presetID="10" presetSubtype="0">
                                  <p:stCondLst>
                                    <p:cond delay="250"/>
                                  </p:stCondLst>
                                  <p:childTnLst>
                                    <p:set>
                                      <p:cBhvr>
                                        <p:cTn dur="1" fill="hold" id="43">
                                          <p:stCondLst>
                                            <p:cond delay="0"/>
                                          </p:stCondLst>
                                        </p:cTn>
                                        <p:tgtEl>
                                          <p:spTgt spid="24"/>
                                        </p:tgtEl>
                                        <p:attrNameLst>
                                          <p:attrName>style.visibility</p:attrName>
                                        </p:attrNameLst>
                                      </p:cBhvr>
                                      <p:to>
                                        <p:strVal val="visible"/>
                                      </p:to>
                                    </p:set>
                                    <p:animEffect filter="fade" transition="in">
                                      <p:cBhvr>
                                        <p:cTn dur="500" id="44"/>
                                        <p:tgtEl>
                                          <p:spTgt spid="24"/>
                                        </p:tgtEl>
                                      </p:cBhvr>
                                    </p:animEffect>
                                  </p:childTnLst>
                                </p:cTn>
                              </p:par>
                              <p:par>
                                <p:cTn fill="hold" id="45" nodeType="withEffect" presetClass="entr" presetID="10" presetSubtype="0">
                                  <p:stCondLst>
                                    <p:cond delay="0"/>
                                  </p:stCondLst>
                                  <p:childTnLst>
                                    <p:set>
                                      <p:cBhvr>
                                        <p:cTn dur="1" fill="hold" id="46">
                                          <p:stCondLst>
                                            <p:cond delay="0"/>
                                          </p:stCondLst>
                                        </p:cTn>
                                        <p:tgtEl>
                                          <p:spTgt spid="20"/>
                                        </p:tgtEl>
                                        <p:attrNameLst>
                                          <p:attrName>style.visibility</p:attrName>
                                        </p:attrNameLst>
                                      </p:cBhvr>
                                      <p:to>
                                        <p:strVal val="visible"/>
                                      </p:to>
                                    </p:set>
                                    <p:animEffect filter="fade" transition="in">
                                      <p:cBhvr>
                                        <p:cTn dur="500" id="47"/>
                                        <p:tgtEl>
                                          <p:spTgt spid="20"/>
                                        </p:tgtEl>
                                      </p:cBhvr>
                                    </p:animEffect>
                                  </p:childTnLst>
                                </p:cTn>
                              </p:par>
                              <p:par>
                                <p:cTn fill="hold" id="48" nodeType="withEffect" presetClass="entr" presetID="10" presetSubtype="0">
                                  <p:stCondLst>
                                    <p:cond delay="500"/>
                                  </p:stCondLst>
                                  <p:childTnLst>
                                    <p:set>
                                      <p:cBhvr>
                                        <p:cTn dur="1" fill="hold" id="49">
                                          <p:stCondLst>
                                            <p:cond delay="0"/>
                                          </p:stCondLst>
                                        </p:cTn>
                                        <p:tgtEl>
                                          <p:spTgt spid="8"/>
                                        </p:tgtEl>
                                        <p:attrNameLst>
                                          <p:attrName>style.visibility</p:attrName>
                                        </p:attrNameLst>
                                      </p:cBhvr>
                                      <p:to>
                                        <p:strVal val="visible"/>
                                      </p:to>
                                    </p:set>
                                    <p:animEffect filter="fade" transition="in">
                                      <p:cBhvr>
                                        <p:cTn dur="500" id="50"/>
                                        <p:tgtEl>
                                          <p:spTgt spid="8"/>
                                        </p:tgtEl>
                                      </p:cBhvr>
                                    </p:animEffect>
                                  </p:childTnLst>
                                </p:cTn>
                              </p:par>
                              <p:par>
                                <p:cTn fill="hold" grpId="0" id="51" nodeType="withEffect" presetClass="entr" presetID="10" presetSubtype="0">
                                  <p:stCondLst>
                                    <p:cond delay="0"/>
                                  </p:stCondLst>
                                  <p:childTnLst>
                                    <p:set>
                                      <p:cBhvr>
                                        <p:cTn dur="1" fill="hold" id="52">
                                          <p:stCondLst>
                                            <p:cond delay="0"/>
                                          </p:stCondLst>
                                        </p:cTn>
                                        <p:tgtEl>
                                          <p:spTgt spid="14"/>
                                        </p:tgtEl>
                                        <p:attrNameLst>
                                          <p:attrName>style.visibility</p:attrName>
                                        </p:attrNameLst>
                                      </p:cBhvr>
                                      <p:to>
                                        <p:strVal val="visible"/>
                                      </p:to>
                                    </p:set>
                                    <p:animEffect filter="fade" transition="in">
                                      <p:cBhvr>
                                        <p:cTn dur="500" id="53"/>
                                        <p:tgtEl>
                                          <p:spTgt spid="14"/>
                                        </p:tgtEl>
                                      </p:cBhvr>
                                    </p:animEffect>
                                  </p:childTnLst>
                                </p:cTn>
                              </p:par>
                              <p:par>
                                <p:cTn fill="hold" grpId="0" id="54" nodeType="withEffect" presetClass="entr" presetID="10" presetSubtype="0">
                                  <p:stCondLst>
                                    <p:cond delay="250"/>
                                  </p:stCondLst>
                                  <p:childTnLst>
                                    <p:set>
                                      <p:cBhvr>
                                        <p:cTn dur="1" fill="hold" id="55">
                                          <p:stCondLst>
                                            <p:cond delay="0"/>
                                          </p:stCondLst>
                                        </p:cTn>
                                        <p:tgtEl>
                                          <p:spTgt spid="27"/>
                                        </p:tgtEl>
                                        <p:attrNameLst>
                                          <p:attrName>style.visibility</p:attrName>
                                        </p:attrNameLst>
                                      </p:cBhvr>
                                      <p:to>
                                        <p:strVal val="visible"/>
                                      </p:to>
                                    </p:set>
                                    <p:animEffect filter="fade" transition="in">
                                      <p:cBhvr>
                                        <p:cTn dur="500" id="56"/>
                                        <p:tgtEl>
                                          <p:spTgt spid="27"/>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11"/>
                                        </p:tgtEl>
                                        <p:attrNameLst>
                                          <p:attrName>style.visibility</p:attrName>
                                        </p:attrNameLst>
                                      </p:cBhvr>
                                      <p:to>
                                        <p:strVal val="visible"/>
                                      </p:to>
                                    </p:set>
                                    <p:animEffect filter="fade" transition="in">
                                      <p:cBhvr>
                                        <p:cTn dur="500" id="59"/>
                                        <p:tgtEl>
                                          <p:spTgt spid="11"/>
                                        </p:tgtEl>
                                      </p:cBhvr>
                                    </p:animEffect>
                                  </p:childTnLst>
                                </p:cTn>
                              </p:par>
                              <p:par>
                                <p:cTn fill="hold" grpId="0" id="60" nodeType="withEffect" presetClass="entr" presetID="10" presetSubtype="0">
                                  <p:stCondLst>
                                    <p:cond delay="500"/>
                                  </p:stCondLst>
                                  <p:childTnLst>
                                    <p:set>
                                      <p:cBhvr>
                                        <p:cTn dur="1" fill="hold" id="61">
                                          <p:stCondLst>
                                            <p:cond delay="0"/>
                                          </p:stCondLst>
                                        </p:cTn>
                                        <p:tgtEl>
                                          <p:spTgt spid="17"/>
                                        </p:tgtEl>
                                        <p:attrNameLst>
                                          <p:attrName>style.visibility</p:attrName>
                                        </p:attrNameLst>
                                      </p:cBhvr>
                                      <p:to>
                                        <p:strVal val="visible"/>
                                      </p:to>
                                    </p:set>
                                    <p:animEffect filter="fade" transition="in">
                                      <p:cBhvr>
                                        <p:cTn dur="500" id="62"/>
                                        <p:tgtEl>
                                          <p:spTgt spid="17"/>
                                        </p:tgtEl>
                                      </p:cBhvr>
                                    </p:animEffect>
                                  </p:childTnLst>
                                </p:cTn>
                              </p:par>
                              <p:par>
                                <p:cTn fill="hold" id="63" nodeType="withEffect" presetClass="entr" presetID="10" presetSubtype="0">
                                  <p:stCondLst>
                                    <p:cond delay="0"/>
                                  </p:stCondLst>
                                  <p:childTnLst>
                                    <p:set>
                                      <p:cBhvr>
                                        <p:cTn dur="1" fill="hold" id="64">
                                          <p:stCondLst>
                                            <p:cond delay="0"/>
                                          </p:stCondLst>
                                        </p:cTn>
                                        <p:tgtEl>
                                          <p:spTgt spid="13"/>
                                        </p:tgtEl>
                                        <p:attrNameLst>
                                          <p:attrName>style.visibility</p:attrName>
                                        </p:attrNameLst>
                                      </p:cBhvr>
                                      <p:to>
                                        <p:strVal val="visible"/>
                                      </p:to>
                                    </p:set>
                                    <p:animEffect filter="fade" transition="in">
                                      <p:cBhvr>
                                        <p:cTn dur="500" id="65"/>
                                        <p:tgtEl>
                                          <p:spTgt spid="13"/>
                                        </p:tgtEl>
                                      </p:cBhvr>
                                    </p:animEffect>
                                  </p:childTnLst>
                                </p:cTn>
                              </p:par>
                              <p:par>
                                <p:cTn fill="hold" grpId="0" id="66" nodeType="withEffect" presetClass="entr" presetID="10" presetSubtype="0">
                                  <p:stCondLst>
                                    <p:cond delay="250"/>
                                  </p:stCondLst>
                                  <p:childTnLst>
                                    <p:set>
                                      <p:cBhvr>
                                        <p:cTn dur="1" fill="hold" id="67">
                                          <p:stCondLst>
                                            <p:cond delay="0"/>
                                          </p:stCondLst>
                                        </p:cTn>
                                        <p:tgtEl>
                                          <p:spTgt spid="22"/>
                                        </p:tgtEl>
                                        <p:attrNameLst>
                                          <p:attrName>style.visibility</p:attrName>
                                        </p:attrNameLst>
                                      </p:cBhvr>
                                      <p:to>
                                        <p:strVal val="visible"/>
                                      </p:to>
                                    </p:set>
                                    <p:animEffect filter="fade" transition="in">
                                      <p:cBhvr>
                                        <p:cTn dur="500" id="68"/>
                                        <p:tgtEl>
                                          <p:spTgt spid="22"/>
                                        </p:tgtEl>
                                      </p:cBhvr>
                                    </p:animEffect>
                                  </p:childTnLst>
                                </p:cTn>
                              </p:par>
                              <p:par>
                                <p:cTn fill="hold" grpId="0" id="69" nodeType="withEffect" presetClass="entr" presetID="10" presetSubtype="0">
                                  <p:stCondLst>
                                    <p:cond delay="0"/>
                                  </p:stCondLst>
                                  <p:childTnLst>
                                    <p:set>
                                      <p:cBhvr>
                                        <p:cTn dur="1" fill="hold" id="70">
                                          <p:stCondLst>
                                            <p:cond delay="0"/>
                                          </p:stCondLst>
                                        </p:cTn>
                                        <p:tgtEl>
                                          <p:spTgt spid="10"/>
                                        </p:tgtEl>
                                        <p:attrNameLst>
                                          <p:attrName>style.visibility</p:attrName>
                                        </p:attrNameLst>
                                      </p:cBhvr>
                                      <p:to>
                                        <p:strVal val="visible"/>
                                      </p:to>
                                    </p:set>
                                    <p:animEffect filter="fade" transition="in">
                                      <p:cBhvr>
                                        <p:cTn dur="500" id="71"/>
                                        <p:tgtEl>
                                          <p:spTgt spid="10"/>
                                        </p:tgtEl>
                                      </p:cBhvr>
                                    </p:animEffect>
                                  </p:childTnLst>
                                </p:cTn>
                              </p:par>
                              <p:par>
                                <p:cTn fill="hold" id="72" nodeType="withEffect" presetClass="entr" presetID="10" presetSubtype="0">
                                  <p:stCondLst>
                                    <p:cond delay="500"/>
                                  </p:stCondLst>
                                  <p:childTnLst>
                                    <p:set>
                                      <p:cBhvr>
                                        <p:cTn dur="1" fill="hold" id="73">
                                          <p:stCondLst>
                                            <p:cond delay="0"/>
                                          </p:stCondLst>
                                        </p:cTn>
                                        <p:tgtEl>
                                          <p:spTgt spid="18"/>
                                        </p:tgtEl>
                                        <p:attrNameLst>
                                          <p:attrName>style.visibility</p:attrName>
                                        </p:attrNameLst>
                                      </p:cBhvr>
                                      <p:to>
                                        <p:strVal val="visible"/>
                                      </p:to>
                                    </p:set>
                                    <p:animEffect filter="fade" transition="in">
                                      <p:cBhvr>
                                        <p:cTn dur="500" id="74"/>
                                        <p:tgtEl>
                                          <p:spTgt spid="18"/>
                                        </p:tgtEl>
                                      </p:cBhvr>
                                    </p:animEffect>
                                  </p:childTnLst>
                                </p:cTn>
                              </p:par>
                              <p:par>
                                <p:cTn fill="hold" grpId="0" id="75" nodeType="withEffect" presetClass="entr" presetID="10" presetSubtype="0">
                                  <p:stCondLst>
                                    <p:cond delay="250"/>
                                  </p:stCondLst>
                                  <p:childTnLst>
                                    <p:set>
                                      <p:cBhvr>
                                        <p:cTn dur="1" fill="hold" id="76">
                                          <p:stCondLst>
                                            <p:cond delay="0"/>
                                          </p:stCondLst>
                                        </p:cTn>
                                        <p:tgtEl>
                                          <p:spTgt spid="26"/>
                                        </p:tgtEl>
                                        <p:attrNameLst>
                                          <p:attrName>style.visibility</p:attrName>
                                        </p:attrNameLst>
                                      </p:cBhvr>
                                      <p:to>
                                        <p:strVal val="visible"/>
                                      </p:to>
                                    </p:set>
                                    <p:animEffect filter="fade" transition="in">
                                      <p:cBhvr>
                                        <p:cTn dur="500" id="77"/>
                                        <p:tgtEl>
                                          <p:spTgt spid="26"/>
                                        </p:tgtEl>
                                      </p:cBhvr>
                                    </p:animEffect>
                                  </p:childTnLst>
                                </p:cTn>
                              </p:par>
                              <p:par>
                                <p:cTn fill="hold" grpId="0" id="78" nodeType="withEffect" presetClass="entr" presetID="10" presetSubtype="0">
                                  <p:stCondLst>
                                    <p:cond delay="0"/>
                                  </p:stCondLst>
                                  <p:childTnLst>
                                    <p:set>
                                      <p:cBhvr>
                                        <p:cTn dur="1" fill="hold" id="79">
                                          <p:stCondLst>
                                            <p:cond delay="0"/>
                                          </p:stCondLst>
                                        </p:cTn>
                                        <p:tgtEl>
                                          <p:spTgt spid="21"/>
                                        </p:tgtEl>
                                        <p:attrNameLst>
                                          <p:attrName>style.visibility</p:attrName>
                                        </p:attrNameLst>
                                      </p:cBhvr>
                                      <p:to>
                                        <p:strVal val="visible"/>
                                      </p:to>
                                    </p:set>
                                    <p:animEffect filter="fade" transition="in">
                                      <p:cBhvr>
                                        <p:cTn dur="500" id="80"/>
                                        <p:tgtEl>
                                          <p:spTgt spid="21"/>
                                        </p:tgtEl>
                                      </p:cBhvr>
                                    </p:animEffect>
                                  </p:childTnLst>
                                </p:cTn>
                              </p:par>
                              <p:par>
                                <p:cTn fill="hold" grpId="0" id="81" nodeType="withEffect" presetClass="entr" presetID="10" presetSubtype="0">
                                  <p:stCondLst>
                                    <p:cond delay="250"/>
                                  </p:stCondLst>
                                  <p:childTnLst>
                                    <p:set>
                                      <p:cBhvr>
                                        <p:cTn dur="1" fill="hold" id="82">
                                          <p:stCondLst>
                                            <p:cond delay="0"/>
                                          </p:stCondLst>
                                        </p:cTn>
                                        <p:tgtEl>
                                          <p:spTgt spid="7"/>
                                        </p:tgtEl>
                                        <p:attrNameLst>
                                          <p:attrName>style.visibility</p:attrName>
                                        </p:attrNameLst>
                                      </p:cBhvr>
                                      <p:to>
                                        <p:strVal val="visible"/>
                                      </p:to>
                                    </p:set>
                                    <p:animEffect filter="fade" transition="in">
                                      <p:cBhvr>
                                        <p:cTn dur="500" id="83"/>
                                        <p:tgtEl>
                                          <p:spTgt spid="7"/>
                                        </p:tgtEl>
                                      </p:cBhvr>
                                    </p:animEffect>
                                  </p:childTnLst>
                                </p:cTn>
                              </p:par>
                              <p:par>
                                <p:cTn fill="hold" grpId="0" id="84" nodeType="withEffect" presetClass="entr" presetID="10" presetSubtype="0">
                                  <p:stCondLst>
                                    <p:cond delay="500"/>
                                  </p:stCondLst>
                                  <p:childTnLst>
                                    <p:set>
                                      <p:cBhvr>
                                        <p:cTn dur="1" fill="hold" id="85">
                                          <p:stCondLst>
                                            <p:cond delay="0"/>
                                          </p:stCondLst>
                                        </p:cTn>
                                        <p:tgtEl>
                                          <p:spTgt spid="25"/>
                                        </p:tgtEl>
                                        <p:attrNameLst>
                                          <p:attrName>style.visibility</p:attrName>
                                        </p:attrNameLst>
                                      </p:cBhvr>
                                      <p:to>
                                        <p:strVal val="visible"/>
                                      </p:to>
                                    </p:set>
                                    <p:animEffect filter="fade" transition="in">
                                      <p:cBhvr>
                                        <p:cTn dur="500" id="86"/>
                                        <p:tgtEl>
                                          <p:spTgt spid="25"/>
                                        </p:tgtEl>
                                      </p:cBhvr>
                                    </p:animEffect>
                                  </p:childTnLst>
                                </p:cTn>
                              </p:par>
                              <p:par>
                                <p:cTn autoRev="1" fill="hold" grpId="1" id="87" nodeType="withEffect" presetClass="emph" presetID="6" presetSubtype="0" repeatCount="indefinite">
                                  <p:stCondLst>
                                    <p:cond delay="500"/>
                                  </p:stCondLst>
                                  <p:childTnLst>
                                    <p:animScale>
                                      <p:cBhvr>
                                        <p:cTn dur="750" fill="hold" id="88"/>
                                        <p:tgtEl>
                                          <p:spTgt spid="6"/>
                                        </p:tgtEl>
                                      </p:cBhvr>
                                      <p:by x="150000" y="150000"/>
                                    </p:animScale>
                                  </p:childTnLst>
                                </p:cTn>
                              </p:par>
                              <p:par>
                                <p:cTn autoRev="1" fill="hold" id="89" nodeType="withEffect" presetClass="emph" presetID="6" presetSubtype="0" repeatCount="indefinite">
                                  <p:stCondLst>
                                    <p:cond delay="500"/>
                                  </p:stCondLst>
                                  <p:childTnLst>
                                    <p:animScale>
                                      <p:cBhvr>
                                        <p:cTn dur="750" fill="hold" id="90"/>
                                        <p:tgtEl>
                                          <p:spTgt spid="23"/>
                                        </p:tgtEl>
                                      </p:cBhvr>
                                      <p:by x="150000" y="150000"/>
                                    </p:animScale>
                                  </p:childTnLst>
                                </p:cTn>
                              </p:par>
                              <p:par>
                                <p:cTn autoRev="1" fill="hold" grpId="1" id="91" nodeType="withEffect" presetClass="emph" presetID="6" presetSubtype="0" repeatCount="indefinite">
                                  <p:stCondLst>
                                    <p:cond delay="500"/>
                                  </p:stCondLst>
                                  <p:childTnLst>
                                    <p:animScale>
                                      <p:cBhvr>
                                        <p:cTn dur="750" fill="hold" id="92"/>
                                        <p:tgtEl>
                                          <p:spTgt spid="19"/>
                                        </p:tgtEl>
                                      </p:cBhvr>
                                      <p:by x="150000" y="150000"/>
                                    </p:animScale>
                                  </p:childTnLst>
                                </p:cTn>
                              </p:par>
                              <p:par>
                                <p:cTn autoRev="1" fill="hold" id="93" nodeType="withEffect" presetClass="emph" presetID="6" presetSubtype="0" repeatCount="indefinite">
                                  <p:stCondLst>
                                    <p:cond delay="500"/>
                                  </p:stCondLst>
                                  <p:childTnLst>
                                    <p:animScale>
                                      <p:cBhvr>
                                        <p:cTn dur="750" fill="hold" id="94"/>
                                        <p:tgtEl>
                                          <p:spTgt spid="12"/>
                                        </p:tgtEl>
                                      </p:cBhvr>
                                      <p:by x="150000" y="150000"/>
                                    </p:animScale>
                                  </p:childTnLst>
                                </p:cTn>
                              </p:par>
                              <p:par>
                                <p:cTn autoRev="1" fill="hold" grpId="1" id="95" nodeType="withEffect" presetClass="emph" presetID="6" presetSubtype="0" repeatCount="indefinite">
                                  <p:stCondLst>
                                    <p:cond delay="500"/>
                                  </p:stCondLst>
                                  <p:childTnLst>
                                    <p:animScale>
                                      <p:cBhvr>
                                        <p:cTn dur="750" fill="hold" id="96"/>
                                        <p:tgtEl>
                                          <p:spTgt spid="16"/>
                                        </p:tgtEl>
                                      </p:cBhvr>
                                      <p:by x="50000" y="50000"/>
                                    </p:animScale>
                                  </p:childTnLst>
                                </p:cTn>
                              </p:par>
                              <p:par>
                                <p:cTn autoRev="1" fill="hold" grpId="1" id="97" nodeType="withEffect" presetClass="emph" presetID="6" presetSubtype="0" repeatCount="indefinite">
                                  <p:stCondLst>
                                    <p:cond delay="500"/>
                                  </p:stCondLst>
                                  <p:childTnLst>
                                    <p:animScale>
                                      <p:cBhvr>
                                        <p:cTn dur="750" fill="hold" id="98"/>
                                        <p:tgtEl>
                                          <p:spTgt spid="15"/>
                                        </p:tgtEl>
                                      </p:cBhvr>
                                      <p:by x="50000" y="50000"/>
                                    </p:animScale>
                                  </p:childTnLst>
                                </p:cTn>
                              </p:par>
                              <p:par>
                                <p:cTn autoRev="1" fill="hold" grpId="1" id="99" nodeType="withEffect" presetClass="emph" presetID="6" presetSubtype="0" repeatCount="indefinite">
                                  <p:stCondLst>
                                    <p:cond delay="500"/>
                                  </p:stCondLst>
                                  <p:childTnLst>
                                    <p:animScale>
                                      <p:cBhvr>
                                        <p:cTn dur="750" fill="hold" id="100"/>
                                        <p:tgtEl>
                                          <p:spTgt spid="9"/>
                                        </p:tgtEl>
                                      </p:cBhvr>
                                      <p:by x="50000" y="50000"/>
                                    </p:animScale>
                                  </p:childTnLst>
                                </p:cTn>
                              </p:par>
                              <p:par>
                                <p:cTn autoRev="1" fill="hold" id="101" nodeType="withEffect" presetClass="emph" presetID="6" presetSubtype="0" repeatCount="indefinite">
                                  <p:stCondLst>
                                    <p:cond delay="500"/>
                                  </p:stCondLst>
                                  <p:childTnLst>
                                    <p:animScale>
                                      <p:cBhvr>
                                        <p:cTn dur="750" fill="hold" id="102"/>
                                        <p:tgtEl>
                                          <p:spTgt spid="24"/>
                                        </p:tgtEl>
                                      </p:cBhvr>
                                      <p:by x="50000" y="50000"/>
                                    </p:animScale>
                                  </p:childTnLst>
                                </p:cTn>
                              </p:par>
                              <p:par>
                                <p:cTn autoRev="1" fill="hold" id="103" nodeType="withEffect" presetClass="emph" presetID="6" presetSubtype="0" repeatCount="indefinite">
                                  <p:stCondLst>
                                    <p:cond delay="500"/>
                                  </p:stCondLst>
                                  <p:childTnLst>
                                    <p:animScale>
                                      <p:cBhvr>
                                        <p:cTn dur="750" fill="hold" id="104"/>
                                        <p:tgtEl>
                                          <p:spTgt spid="20"/>
                                        </p:tgtEl>
                                      </p:cBhvr>
                                      <p:by x="50000" y="50000"/>
                                    </p:animScale>
                                  </p:childTnLst>
                                </p:cTn>
                              </p:par>
                              <p:par>
                                <p:cTn autoRev="1" fill="hold" id="105" nodeType="withEffect" presetClass="emph" presetID="6" presetSubtype="0" repeatCount="indefinite">
                                  <p:stCondLst>
                                    <p:cond delay="500"/>
                                  </p:stCondLst>
                                  <p:childTnLst>
                                    <p:animScale>
                                      <p:cBhvr>
                                        <p:cTn dur="750" fill="hold" id="106"/>
                                        <p:tgtEl>
                                          <p:spTgt spid="8"/>
                                        </p:tgtEl>
                                      </p:cBhvr>
                                      <p:by x="150000" y="150000"/>
                                    </p:animScale>
                                  </p:childTnLst>
                                </p:cTn>
                              </p:par>
                              <p:par>
                                <p:cTn autoRev="1" fill="hold" grpId="1" id="107" nodeType="withEffect" presetClass="emph" presetID="6" presetSubtype="0" repeatCount="indefinite">
                                  <p:stCondLst>
                                    <p:cond delay="500"/>
                                  </p:stCondLst>
                                  <p:childTnLst>
                                    <p:animScale>
                                      <p:cBhvr>
                                        <p:cTn dur="750" fill="hold" id="108"/>
                                        <p:tgtEl>
                                          <p:spTgt spid="14"/>
                                        </p:tgtEl>
                                      </p:cBhvr>
                                      <p:by x="25000" y="25000"/>
                                    </p:animScale>
                                  </p:childTnLst>
                                </p:cTn>
                              </p:par>
                              <p:par>
                                <p:cTn autoRev="1" fill="hold" grpId="1" id="109" nodeType="withEffect" presetClass="emph" presetID="6" presetSubtype="0" repeatCount="indefinite">
                                  <p:stCondLst>
                                    <p:cond delay="500"/>
                                  </p:stCondLst>
                                  <p:childTnLst>
                                    <p:animScale>
                                      <p:cBhvr>
                                        <p:cTn dur="750" fill="hold" id="110"/>
                                        <p:tgtEl>
                                          <p:spTgt spid="27"/>
                                        </p:tgtEl>
                                      </p:cBhvr>
                                      <p:by x="50000" y="50000"/>
                                    </p:animScale>
                                  </p:childTnLst>
                                </p:cTn>
                              </p:par>
                              <p:par>
                                <p:cTn autoRev="1" fill="hold" grpId="1" id="111" nodeType="withEffect" presetClass="emph" presetID="6" presetSubtype="0" repeatCount="indefinite">
                                  <p:stCondLst>
                                    <p:cond delay="500"/>
                                  </p:stCondLst>
                                  <p:childTnLst>
                                    <p:animScale>
                                      <p:cBhvr>
                                        <p:cTn dur="750" fill="hold" id="112"/>
                                        <p:tgtEl>
                                          <p:spTgt spid="11"/>
                                        </p:tgtEl>
                                      </p:cBhvr>
                                      <p:by x="25000" y="25000"/>
                                    </p:animScale>
                                  </p:childTnLst>
                                </p:cTn>
                              </p:par>
                              <p:par>
                                <p:cTn autoRev="1" fill="hold" grpId="1" id="113" nodeType="withEffect" presetClass="emph" presetID="6" presetSubtype="0" repeatCount="indefinite">
                                  <p:stCondLst>
                                    <p:cond delay="500"/>
                                  </p:stCondLst>
                                  <p:childTnLst>
                                    <p:animScale>
                                      <p:cBhvr>
                                        <p:cTn dur="750" fill="hold" id="114"/>
                                        <p:tgtEl>
                                          <p:spTgt spid="17"/>
                                        </p:tgtEl>
                                      </p:cBhvr>
                                      <p:by x="50000" y="50000"/>
                                    </p:animScale>
                                  </p:childTnLst>
                                </p:cTn>
                              </p:par>
                              <p:par>
                                <p:cTn autoRev="1" fill="hold" id="115" nodeType="withEffect" presetClass="emph" presetID="6" presetSubtype="0" repeatCount="indefinite">
                                  <p:stCondLst>
                                    <p:cond delay="500"/>
                                  </p:stCondLst>
                                  <p:childTnLst>
                                    <p:animScale>
                                      <p:cBhvr>
                                        <p:cTn dur="750" fill="hold" id="116"/>
                                        <p:tgtEl>
                                          <p:spTgt spid="13"/>
                                        </p:tgtEl>
                                      </p:cBhvr>
                                      <p:by x="25000" y="25000"/>
                                    </p:animScale>
                                  </p:childTnLst>
                                </p:cTn>
                              </p:par>
                              <p:par>
                                <p:cTn autoRev="1" fill="hold" grpId="1" id="117" nodeType="withEffect" presetClass="emph" presetID="6" presetSubtype="0" repeatCount="indefinite">
                                  <p:stCondLst>
                                    <p:cond delay="500"/>
                                  </p:stCondLst>
                                  <p:childTnLst>
                                    <p:animScale>
                                      <p:cBhvr>
                                        <p:cTn dur="750" fill="hold" id="118"/>
                                        <p:tgtEl>
                                          <p:spTgt spid="22"/>
                                        </p:tgtEl>
                                      </p:cBhvr>
                                      <p:by x="50000" y="50000"/>
                                    </p:animScale>
                                  </p:childTnLst>
                                </p:cTn>
                              </p:par>
                              <p:par>
                                <p:cTn autoRev="1" fill="hold" grpId="1" id="119" nodeType="withEffect" presetClass="emph" presetID="6" presetSubtype="0" repeatCount="indefinite">
                                  <p:stCondLst>
                                    <p:cond delay="500"/>
                                  </p:stCondLst>
                                  <p:childTnLst>
                                    <p:animScale>
                                      <p:cBhvr>
                                        <p:cTn dur="750" fill="hold" id="120"/>
                                        <p:tgtEl>
                                          <p:spTgt spid="10"/>
                                        </p:tgtEl>
                                      </p:cBhvr>
                                      <p:by x="50000" y="50000"/>
                                    </p:animScale>
                                  </p:childTnLst>
                                </p:cTn>
                              </p:par>
                              <p:par>
                                <p:cTn autoRev="1" fill="hold" id="121" nodeType="withEffect" presetClass="emph" presetID="6" presetSubtype="0" repeatCount="indefinite">
                                  <p:stCondLst>
                                    <p:cond delay="500"/>
                                  </p:stCondLst>
                                  <p:childTnLst>
                                    <p:animScale>
                                      <p:cBhvr>
                                        <p:cTn dur="750" fill="hold" id="122"/>
                                        <p:tgtEl>
                                          <p:spTgt spid="18"/>
                                        </p:tgtEl>
                                      </p:cBhvr>
                                      <p:by x="150000" y="150000"/>
                                    </p:animScale>
                                  </p:childTnLst>
                                </p:cTn>
                              </p:par>
                              <p:par>
                                <p:cTn autoRev="1" fill="hold" grpId="1" id="123" nodeType="withEffect" presetClass="emph" presetID="6" presetSubtype="0" repeatCount="indefinite">
                                  <p:stCondLst>
                                    <p:cond delay="500"/>
                                  </p:stCondLst>
                                  <p:childTnLst>
                                    <p:animScale>
                                      <p:cBhvr>
                                        <p:cTn dur="750" fill="hold" id="124"/>
                                        <p:tgtEl>
                                          <p:spTgt spid="26"/>
                                        </p:tgtEl>
                                      </p:cBhvr>
                                      <p:by x="50000" y="50000"/>
                                    </p:animScale>
                                  </p:childTnLst>
                                </p:cTn>
                              </p:par>
                              <p:par>
                                <p:cTn autoRev="1" fill="hold" grpId="1" id="125" nodeType="withEffect" presetClass="emph" presetID="6" presetSubtype="0" repeatCount="indefinite">
                                  <p:stCondLst>
                                    <p:cond delay="500"/>
                                  </p:stCondLst>
                                  <p:childTnLst>
                                    <p:animScale>
                                      <p:cBhvr>
                                        <p:cTn dur="750" fill="hold" id="126"/>
                                        <p:tgtEl>
                                          <p:spTgt spid="21"/>
                                        </p:tgtEl>
                                      </p:cBhvr>
                                      <p:by x="50000" y="50000"/>
                                    </p:animScale>
                                  </p:childTnLst>
                                </p:cTn>
                              </p:par>
                              <p:par>
                                <p:cTn autoRev="1" fill="hold" grpId="1" id="127" nodeType="withEffect" presetClass="emph" presetID="6" presetSubtype="0" repeatCount="indefinite">
                                  <p:stCondLst>
                                    <p:cond delay="500"/>
                                  </p:stCondLst>
                                  <p:childTnLst>
                                    <p:animScale>
                                      <p:cBhvr>
                                        <p:cTn dur="750" fill="hold" id="128"/>
                                        <p:tgtEl>
                                          <p:spTgt spid="7"/>
                                        </p:tgtEl>
                                      </p:cBhvr>
                                      <p:by x="150000" y="150000"/>
                                    </p:animScale>
                                  </p:childTnLst>
                                </p:cTn>
                              </p:par>
                              <p:par>
                                <p:cTn autoRev="1" fill="hold" grpId="1" id="129" nodeType="withEffect" presetClass="emph" presetID="6" presetSubtype="0" repeatCount="indefinite">
                                  <p:stCondLst>
                                    <p:cond delay="500"/>
                                  </p:stCondLst>
                                  <p:childTnLst>
                                    <p:animScale>
                                      <p:cBhvr>
                                        <p:cTn dur="750" fill="hold" id="130"/>
                                        <p:tgtEl>
                                          <p:spTgt spid="25"/>
                                        </p:tgtEl>
                                      </p:cBhvr>
                                      <p:by x="150000" y="150000"/>
                                    </p:animScale>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1" spid="6"/>
      <p:bldP animBg="1" grpId="0" spid="7"/>
      <p:bldP animBg="1" grpId="1" spid="7"/>
      <p:bldP animBg="1" grpId="0" spid="9"/>
      <p:bldP animBg="1" grpId="1" spid="9"/>
      <p:bldP animBg="1" grpId="0" spid="10"/>
      <p:bldP animBg="1" grpId="1" spid="10"/>
      <p:bldP animBg="1" grpId="0" spid="11"/>
      <p:bldP animBg="1" grpId="1" spid="11"/>
      <p:bldP animBg="1" grpId="0" spid="14"/>
      <p:bldP animBg="1" grpId="1" spid="14"/>
      <p:bldP animBg="1" grpId="0" spid="15"/>
      <p:bldP animBg="1" grpId="1" spid="15"/>
      <p:bldP animBg="1" grpId="0" spid="16"/>
      <p:bldP animBg="1" grpId="1" spid="16"/>
      <p:bldP animBg="1" grpId="0" spid="17"/>
      <p:bldP animBg="1" grpId="1" spid="17"/>
      <p:bldP animBg="1" grpId="0" spid="19"/>
      <p:bldP animBg="1" grpId="1" spid="19"/>
      <p:bldP animBg="1" grpId="0" spid="21"/>
      <p:bldP animBg="1" grpId="1" spid="21"/>
      <p:bldP animBg="1" grpId="0" spid="22"/>
      <p:bldP animBg="1" grpId="1" spid="22"/>
      <p:bldP animBg="1" grpId="0" spid="25"/>
      <p:bldP animBg="1" grpId="1" spid="25"/>
      <p:bldP animBg="1" grpId="0" spid="26"/>
      <p:bldP animBg="1" grpId="1" spid="26"/>
      <p:bldP animBg="1" grpId="0" spid="27"/>
      <p:bldP animBg="1" grpId="1" spid="2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44F57E0-E6D2-4A0E-863E-046273CF7DDF}"/>
              </a:ext>
            </a:extLst>
          </p:cNvPr>
          <p:cNvGrpSpPr/>
          <p:nvPr/>
        </p:nvGrpSpPr>
        <p:grpSpPr>
          <a:xfrm>
            <a:off x="2561667" y="2308508"/>
            <a:ext cx="3089897" cy="1808018"/>
            <a:chOff x="4761631" y="2158192"/>
            <a:chExt cx="5620930" cy="3289024"/>
          </a:xfrm>
        </p:grpSpPr>
        <p:sp>
          <p:nvSpPr>
            <p:cNvPr id="29" name="Graphic 9">
              <a:extLst>
                <a:ext uri="{FF2B5EF4-FFF2-40B4-BE49-F238E27FC236}">
                  <a16:creationId xmlns:a16="http://schemas.microsoft.com/office/drawing/2014/main" id="{E3C1FCE6-6A32-4338-A709-05B05B40902F}"/>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dirty="0" lang="en-US"/>
            </a:p>
          </p:txBody>
        </p:sp>
        <p:sp>
          <p:nvSpPr>
            <p:cNvPr id="30" name="Graphic 9">
              <a:extLst>
                <a:ext uri="{FF2B5EF4-FFF2-40B4-BE49-F238E27FC236}">
                  <a16:creationId xmlns:a16="http://schemas.microsoft.com/office/drawing/2014/main" id="{BFEC387F-F037-40A4-83F5-BFF676D833C9}"/>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dirty="0" lang="en-US"/>
            </a:p>
          </p:txBody>
        </p:sp>
        <p:sp>
          <p:nvSpPr>
            <p:cNvPr id="31" name="Graphic 9">
              <a:extLst>
                <a:ext uri="{FF2B5EF4-FFF2-40B4-BE49-F238E27FC236}">
                  <a16:creationId xmlns:a16="http://schemas.microsoft.com/office/drawing/2014/main" id="{B423B160-27BA-42F4-92CA-22053A44F408}"/>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dirty="0" lang="en-US"/>
            </a:p>
          </p:txBody>
        </p:sp>
        <p:sp>
          <p:nvSpPr>
            <p:cNvPr id="32" name="Graphic 9">
              <a:extLst>
                <a:ext uri="{FF2B5EF4-FFF2-40B4-BE49-F238E27FC236}">
                  <a16:creationId xmlns:a16="http://schemas.microsoft.com/office/drawing/2014/main" id="{D95438AE-289C-4FD9-911D-6FCC9AC164A9}"/>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dirty="0" lang="en-US"/>
            </a:p>
          </p:txBody>
        </p:sp>
        <p:sp>
          <p:nvSpPr>
            <p:cNvPr id="33" name="Graphic 9">
              <a:extLst>
                <a:ext uri="{FF2B5EF4-FFF2-40B4-BE49-F238E27FC236}">
                  <a16:creationId xmlns:a16="http://schemas.microsoft.com/office/drawing/2014/main" id="{4C0E2B52-2388-4D1F-967E-076444AFC7E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dirty="0" lang="en-US"/>
            </a:p>
          </p:txBody>
        </p:sp>
        <p:grpSp>
          <p:nvGrpSpPr>
            <p:cNvPr id="34" name="Graphic 9">
              <a:extLst>
                <a:ext uri="{FF2B5EF4-FFF2-40B4-BE49-F238E27FC236}">
                  <a16:creationId xmlns:a16="http://schemas.microsoft.com/office/drawing/2014/main" id="{EBC3360D-AE98-40A6-B375-6FECD6E144F6}"/>
                </a:ext>
              </a:extLst>
            </p:cNvPr>
            <p:cNvGrpSpPr/>
            <p:nvPr/>
          </p:nvGrpSpPr>
          <p:grpSpPr>
            <a:xfrm>
              <a:off x="4761631" y="2859591"/>
              <a:ext cx="1372353" cy="1629899"/>
              <a:chOff x="4761631" y="2859591"/>
              <a:chExt cx="1372353" cy="1629899"/>
            </a:xfrm>
          </p:grpSpPr>
          <p:sp>
            <p:nvSpPr>
              <p:cNvPr id="35" name="Freeform: Shape 34">
                <a:extLst>
                  <a:ext uri="{FF2B5EF4-FFF2-40B4-BE49-F238E27FC236}">
                    <a16:creationId xmlns:a16="http://schemas.microsoft.com/office/drawing/2014/main" id="{7CE300FE-0592-4E2E-8AE0-26BDE169FFB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36" name="Freeform: Shape 35">
                <a:extLst>
                  <a:ext uri="{FF2B5EF4-FFF2-40B4-BE49-F238E27FC236}">
                    <a16:creationId xmlns:a16="http://schemas.microsoft.com/office/drawing/2014/main" id="{D41C717C-2F8A-4B5B-840A-479DE708997B}"/>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37" name="Freeform: Shape 36">
                <a:extLst>
                  <a:ext uri="{FF2B5EF4-FFF2-40B4-BE49-F238E27FC236}">
                    <a16:creationId xmlns:a16="http://schemas.microsoft.com/office/drawing/2014/main" id="{661131A7-B31F-4961-AE72-3F3C50E89C90}"/>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38" name="Freeform: Shape 37">
                <a:extLst>
                  <a:ext uri="{FF2B5EF4-FFF2-40B4-BE49-F238E27FC236}">
                    <a16:creationId xmlns:a16="http://schemas.microsoft.com/office/drawing/2014/main" id="{F7874623-5DEA-426F-AA7B-ACFF81467BE0}"/>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sp>
        <p:nvSpPr>
          <p:cNvPr id="39" name="Freeform: Shape 38">
            <a:extLst>
              <a:ext uri="{FF2B5EF4-FFF2-40B4-BE49-F238E27FC236}">
                <a16:creationId xmlns:a16="http://schemas.microsoft.com/office/drawing/2014/main" id="{634EC455-5717-4437-8D8C-A453908EE146}"/>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F2841877-8856-4130-94A4-B3F6EBE9AE0D}"/>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1" name="Freeform: Shape 40">
            <a:extLst>
              <a:ext uri="{FF2B5EF4-FFF2-40B4-BE49-F238E27FC236}">
                <a16:creationId xmlns:a16="http://schemas.microsoft.com/office/drawing/2014/main" id="{53C37A19-9499-4679-AC20-A412F501D536}"/>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sp>
        <p:nvSpPr>
          <p:cNvPr id="42" name="TextBox 41">
            <a:extLst>
              <a:ext uri="{FF2B5EF4-FFF2-40B4-BE49-F238E27FC236}">
                <a16:creationId xmlns:a16="http://schemas.microsoft.com/office/drawing/2014/main" id="{289B9576-2C95-4FC7-BC64-55598F9162CF}"/>
              </a:ext>
            </a:extLst>
          </p:cNvPr>
          <p:cNvSpPr txBox="1"/>
          <p:nvPr/>
        </p:nvSpPr>
        <p:spPr>
          <a:xfrm>
            <a:off x="6334416" y="2443446"/>
            <a:ext cx="2926080" cy="1569660"/>
          </a:xfrm>
          <a:prstGeom prst="rect">
            <a:avLst/>
          </a:prstGeom>
          <a:noFill/>
        </p:spPr>
        <p:txBody>
          <a:bodyPr rtlCol="0" wrap="square">
            <a:spAutoFit/>
          </a:bodyPr>
          <a:lstStyle/>
          <a:p txid="98910399d600aed6c200768ccfcca56d">
            <a:pPr algn="l" indent="-342900" marL="342900">
              <a:buClr>
                <a:srgbClr val="008CCF"/>
              </a:buClr>
              <a:buFont charset="-79" pitchFamily="2" typeface="Rubik"/>
              <a:buChar char="•"/>
            </a:pPr>
            <a:r>
              <a:rPr dirty="0" lang="en-US" sz="2400"/>
              <a:t>Saisir des données seul ne suffit pas à soutenir des prises de décisions éclairées</a:t>
            </a:r>
          </a:p>
        </p:txBody>
      </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7222" p14:dur="2000" spd="slow"/>
    </mc:Choice>
    <mc:Fallback xmlns="">
      <p:transition advTm="722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 presetSubtype="8">
                                  <p:stCondLst>
                                    <p:cond delay="0"/>
                                  </p:stCondLst>
                                  <p:childTnLst>
                                    <p:set>
                                      <p:cBhvr>
                                        <p:cTn dur="1" fill="hold" id="11">
                                          <p:stCondLst>
                                            <p:cond delay="0"/>
                                          </p:stCondLst>
                                        </p:cTn>
                                        <p:tgtEl>
                                          <p:spTgt spid="40"/>
                                        </p:tgtEl>
                                        <p:attrNameLst>
                                          <p:attrName>style.visibility</p:attrName>
                                        </p:attrNameLst>
                                      </p:cBhvr>
                                      <p:to>
                                        <p:strVal val="visible"/>
                                      </p:to>
                                    </p:set>
                                    <p:anim calcmode="lin" valueType="num">
                                      <p:cBhvr additive="base">
                                        <p:cTn dur="1000" fill="hold" id="12"/>
                                        <p:tgtEl>
                                          <p:spTgt spid="40"/>
                                        </p:tgtEl>
                                        <p:attrNameLst>
                                          <p:attrName>ppt_x</p:attrName>
                                        </p:attrNameLst>
                                      </p:cBhvr>
                                      <p:tavLst>
                                        <p:tav tm="0">
                                          <p:val>
                                            <p:strVal val="0-#ppt_w/2"/>
                                          </p:val>
                                        </p:tav>
                                        <p:tav tm="100000">
                                          <p:val>
                                            <p:strVal val="#ppt_x"/>
                                          </p:val>
                                        </p:tav>
                                      </p:tavLst>
                                    </p:anim>
                                    <p:anim calcmode="lin" valueType="num">
                                      <p:cBhvr additive="base">
                                        <p:cTn dur="1000" fill="hold" id="13"/>
                                        <p:tgtEl>
                                          <p:spTgt spid="40"/>
                                        </p:tgtEl>
                                        <p:attrNameLst>
                                          <p:attrName>ppt_y</p:attrName>
                                        </p:attrNameLst>
                                      </p:cBhvr>
                                      <p:tavLst>
                                        <p:tav tm="0">
                                          <p:val>
                                            <p:strVal val="#ppt_y"/>
                                          </p:val>
                                        </p:tav>
                                        <p:tav tm="100000">
                                          <p:val>
                                            <p:strVal val="#ppt_y"/>
                                          </p:val>
                                        </p:tav>
                                      </p:tavLst>
                                    </p:anim>
                                  </p:childTnLst>
                                </p:cTn>
                              </p:par>
                              <p:par>
                                <p:cTn fill="hold" grpId="0" id="14" nodeType="withEffect" presetClass="entr" presetID="2" presetSubtype="8">
                                  <p:stCondLst>
                                    <p:cond delay="250"/>
                                  </p:stCondLst>
                                  <p:childTnLst>
                                    <p:set>
                                      <p:cBhvr>
                                        <p:cTn dur="1" fill="hold" id="15">
                                          <p:stCondLst>
                                            <p:cond delay="0"/>
                                          </p:stCondLst>
                                        </p:cTn>
                                        <p:tgtEl>
                                          <p:spTgt spid="39"/>
                                        </p:tgtEl>
                                        <p:attrNameLst>
                                          <p:attrName>style.visibility</p:attrName>
                                        </p:attrNameLst>
                                      </p:cBhvr>
                                      <p:to>
                                        <p:strVal val="visible"/>
                                      </p:to>
                                    </p:set>
                                    <p:anim calcmode="lin" valueType="num">
                                      <p:cBhvr additive="base">
                                        <p:cTn dur="1000" fill="hold" id="16"/>
                                        <p:tgtEl>
                                          <p:spTgt spid="39"/>
                                        </p:tgtEl>
                                        <p:attrNameLst>
                                          <p:attrName>ppt_x</p:attrName>
                                        </p:attrNameLst>
                                      </p:cBhvr>
                                      <p:tavLst>
                                        <p:tav tm="0">
                                          <p:val>
                                            <p:strVal val="0-#ppt_w/2"/>
                                          </p:val>
                                        </p:tav>
                                        <p:tav tm="100000">
                                          <p:val>
                                            <p:strVal val="#ppt_x"/>
                                          </p:val>
                                        </p:tav>
                                      </p:tavLst>
                                    </p:anim>
                                    <p:anim calcmode="lin" valueType="num">
                                      <p:cBhvr additive="base">
                                        <p:cTn dur="1000" fill="hold" id="17"/>
                                        <p:tgtEl>
                                          <p:spTgt spid="39"/>
                                        </p:tgtEl>
                                        <p:attrNameLst>
                                          <p:attrName>ppt_y</p:attrName>
                                        </p:attrNameLst>
                                      </p:cBhvr>
                                      <p:tavLst>
                                        <p:tav tm="0">
                                          <p:val>
                                            <p:strVal val="#ppt_y"/>
                                          </p:val>
                                        </p:tav>
                                        <p:tav tm="100000">
                                          <p:val>
                                            <p:strVal val="#ppt_y"/>
                                          </p:val>
                                        </p:tav>
                                      </p:tavLst>
                                    </p:anim>
                                  </p:childTnLst>
                                </p:cTn>
                              </p:par>
                              <p:par>
                                <p:cTn fill="hold" grpId="0" id="18" nodeType="withEffect" presetClass="entr" presetID="2" presetSubtype="8">
                                  <p:stCondLst>
                                    <p:cond delay="500"/>
                                  </p:stCondLst>
                                  <p:childTnLst>
                                    <p:set>
                                      <p:cBhvr>
                                        <p:cTn dur="1" fill="hold" id="19">
                                          <p:stCondLst>
                                            <p:cond delay="0"/>
                                          </p:stCondLst>
                                        </p:cTn>
                                        <p:tgtEl>
                                          <p:spTgt spid="41"/>
                                        </p:tgtEl>
                                        <p:attrNameLst>
                                          <p:attrName>style.visibility</p:attrName>
                                        </p:attrNameLst>
                                      </p:cBhvr>
                                      <p:to>
                                        <p:strVal val="visible"/>
                                      </p:to>
                                    </p:set>
                                    <p:anim calcmode="lin" valueType="num">
                                      <p:cBhvr additive="base">
                                        <p:cTn dur="1000" fill="hold" id="20"/>
                                        <p:tgtEl>
                                          <p:spTgt spid="41"/>
                                        </p:tgtEl>
                                        <p:attrNameLst>
                                          <p:attrName>ppt_x</p:attrName>
                                        </p:attrNameLst>
                                      </p:cBhvr>
                                      <p:tavLst>
                                        <p:tav tm="0">
                                          <p:val>
                                            <p:strVal val="0-#ppt_w/2"/>
                                          </p:val>
                                        </p:tav>
                                        <p:tav tm="100000">
                                          <p:val>
                                            <p:strVal val="#ppt_x"/>
                                          </p:val>
                                        </p:tav>
                                      </p:tavLst>
                                    </p:anim>
                                    <p:anim calcmode="lin" valueType="num">
                                      <p:cBhvr additive="base">
                                        <p:cTn dur="1000" fill="hold" id="21"/>
                                        <p:tgtEl>
                                          <p:spTgt spid="41"/>
                                        </p:tgtEl>
                                        <p:attrNameLst>
                                          <p:attrName>ppt_y</p:attrName>
                                        </p:attrNameLst>
                                      </p:cBhvr>
                                      <p:tavLst>
                                        <p:tav tm="0">
                                          <p:val>
                                            <p:strVal val="#ppt_y"/>
                                          </p:val>
                                        </p:tav>
                                        <p:tav tm="100000">
                                          <p:val>
                                            <p:strVal val="#ppt_y"/>
                                          </p:val>
                                        </p:tav>
                                      </p:tavLst>
                                    </p:anim>
                                  </p:childTnLst>
                                </p:cTn>
                              </p:par>
                            </p:childTnLst>
                          </p:cTn>
                        </p:par>
                        <p:par>
                          <p:cTn fill="hold" id="22">
                            <p:stCondLst>
                              <p:cond delay="1500"/>
                            </p:stCondLst>
                            <p:childTnLst>
                              <p:par>
                                <p:cTn fill="hold" grpId="0" id="23" nodeType="afterEffect" presetClass="entr" presetID="10" presetSubtype="0">
                                  <p:stCondLst>
                                    <p:cond delay="0"/>
                                  </p:stCondLst>
                                  <p:childTnLst>
                                    <p:set>
                                      <p:cBhvr>
                                        <p:cTn dur="1" fill="hold" id="24">
                                          <p:stCondLst>
                                            <p:cond delay="0"/>
                                          </p:stCondLst>
                                        </p:cTn>
                                        <p:tgtEl>
                                          <p:spTgt spid="42"/>
                                        </p:tgtEl>
                                        <p:attrNameLst>
                                          <p:attrName>style.visibility</p:attrName>
                                        </p:attrNameLst>
                                      </p:cBhvr>
                                      <p:to>
                                        <p:strVal val="visible"/>
                                      </p:to>
                                    </p:set>
                                    <p:animEffect filter="fade" transition="in">
                                      <p:cBhvr>
                                        <p:cTn dur="500" id="2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9"/>
      <p:bldP animBg="1" grpId="0" spid="40"/>
      <p:bldP animBg="1" grpId="0" spid="41"/>
      <p:bldP grpId="0" spid="4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4313781" y="3916940"/>
            <a:ext cx="1681416" cy="1233164"/>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n-U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n-U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n-U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n-U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n-US"/>
            </a:p>
          </p:txBody>
        </p:sp>
      </p:grpSp>
      <p:pic>
        <p:nvPicPr>
          <p:cNvPr id="14" name="Graphic 13">
            <a:extLst>
              <a:ext uri="{FF2B5EF4-FFF2-40B4-BE49-F238E27FC236}">
                <a16:creationId xmlns:a16="http://schemas.microsoft.com/office/drawing/2014/main" id="{8B747F5C-3313-4325-A1FA-A9CE0AE5E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4045" y="3277195"/>
            <a:ext cx="1595512" cy="1232697"/>
          </a:xfrm>
          <a:prstGeom prst="rect">
            <a:avLst/>
          </a:prstGeom>
        </p:spPr>
      </p:pic>
      <p:pic>
        <p:nvPicPr>
          <p:cNvPr id="15" name="Graphic 14">
            <a:extLst>
              <a:ext uri="{FF2B5EF4-FFF2-40B4-BE49-F238E27FC236}">
                <a16:creationId xmlns:a16="http://schemas.microsoft.com/office/drawing/2014/main" id="{B27FC889-2892-487A-ACFE-0C3846C0C3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9421" y="3811623"/>
            <a:ext cx="725775" cy="1599503"/>
          </a:xfrm>
          <a:prstGeom prst="rect">
            <a:avLst/>
          </a:prstGeom>
        </p:spPr>
      </p:pic>
      <p:grpSp>
        <p:nvGrpSpPr>
          <p:cNvPr id="16" name="Group 15">
            <a:extLst>
              <a:ext uri="{FF2B5EF4-FFF2-40B4-BE49-F238E27FC236}">
                <a16:creationId xmlns:a16="http://schemas.microsoft.com/office/drawing/2014/main" id="{0C561980-8D3B-458B-A40A-2030409A4D4D}"/>
              </a:ext>
            </a:extLst>
          </p:cNvPr>
          <p:cNvGrpSpPr/>
          <p:nvPr/>
        </p:nvGrpSpPr>
        <p:grpSpPr>
          <a:xfrm>
            <a:off x="4551051" y="814866"/>
            <a:ext cx="3089897" cy="1808018"/>
            <a:chOff x="4761631" y="2158192"/>
            <a:chExt cx="5620930" cy="3289024"/>
          </a:xfrm>
        </p:grpSpPr>
        <p:sp>
          <p:nvSpPr>
            <p:cNvPr id="17" name="Graphic 9">
              <a:extLst>
                <a:ext uri="{FF2B5EF4-FFF2-40B4-BE49-F238E27FC236}">
                  <a16:creationId xmlns:a16="http://schemas.microsoft.com/office/drawing/2014/main" id="{49956BC9-9BF1-4738-9849-6A287E573E57}"/>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18" name="Graphic 9">
              <a:extLst>
                <a:ext uri="{FF2B5EF4-FFF2-40B4-BE49-F238E27FC236}">
                  <a16:creationId xmlns:a16="http://schemas.microsoft.com/office/drawing/2014/main" id="{C89EE8A9-B04D-47EA-9ECA-D7227188D1D0}"/>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19" name="Graphic 9">
              <a:extLst>
                <a:ext uri="{FF2B5EF4-FFF2-40B4-BE49-F238E27FC236}">
                  <a16:creationId xmlns:a16="http://schemas.microsoft.com/office/drawing/2014/main" id="{00C2A4EE-0D5A-4D81-BF66-6F775FB42996}"/>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20" name="Graphic 9">
              <a:extLst>
                <a:ext uri="{FF2B5EF4-FFF2-40B4-BE49-F238E27FC236}">
                  <a16:creationId xmlns:a16="http://schemas.microsoft.com/office/drawing/2014/main" id="{E727C5E5-C726-4A3F-8F43-38B549A0A2C2}"/>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21" name="Graphic 9">
              <a:extLst>
                <a:ext uri="{FF2B5EF4-FFF2-40B4-BE49-F238E27FC236}">
                  <a16:creationId xmlns:a16="http://schemas.microsoft.com/office/drawing/2014/main" id="{400AED90-B39C-4AE6-A7C1-25AA99DEA1E1}"/>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22" name="Graphic 9">
              <a:extLst>
                <a:ext uri="{FF2B5EF4-FFF2-40B4-BE49-F238E27FC236}">
                  <a16:creationId xmlns:a16="http://schemas.microsoft.com/office/drawing/2014/main" id="{F9B87259-C915-48E9-BA3A-5A63FEC84757}"/>
                </a:ext>
              </a:extLst>
            </p:cNvPr>
            <p:cNvGrpSpPr/>
            <p:nvPr/>
          </p:nvGrpSpPr>
          <p:grpSpPr>
            <a:xfrm>
              <a:off x="4761631" y="2859591"/>
              <a:ext cx="1372353" cy="1629899"/>
              <a:chOff x="4761631" y="2859591"/>
              <a:chExt cx="1372353" cy="1629899"/>
            </a:xfrm>
          </p:grpSpPr>
          <p:sp>
            <p:nvSpPr>
              <p:cNvPr id="23" name="Freeform: Shape 22">
                <a:extLst>
                  <a:ext uri="{FF2B5EF4-FFF2-40B4-BE49-F238E27FC236}">
                    <a16:creationId xmlns:a16="http://schemas.microsoft.com/office/drawing/2014/main" id="{97CB426D-73AC-4225-BF77-9FBAE8317E6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BDEEB42B-0842-4777-B622-1F3CA90D3B1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25" name="Freeform: Shape 24">
                <a:extLst>
                  <a:ext uri="{FF2B5EF4-FFF2-40B4-BE49-F238E27FC236}">
                    <a16:creationId xmlns:a16="http://schemas.microsoft.com/office/drawing/2014/main" id="{57815F4A-90E0-4FDC-9C4C-42D66E6838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26" name="Freeform: Shape 25">
                <a:extLst>
                  <a:ext uri="{FF2B5EF4-FFF2-40B4-BE49-F238E27FC236}">
                    <a16:creationId xmlns:a16="http://schemas.microsoft.com/office/drawing/2014/main" id="{166A4A6A-7595-4BF0-B93F-2A62CABB6BB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27" name="Freeform: Shape 26">
            <a:extLst>
              <a:ext uri="{FF2B5EF4-FFF2-40B4-BE49-F238E27FC236}">
                <a16:creationId xmlns:a16="http://schemas.microsoft.com/office/drawing/2014/main" id="{113C78DC-BD53-4AB8-B734-D7DF5462A9FA}"/>
              </a:ext>
            </a:extLst>
          </p:cNvPr>
          <p:cNvSpPr/>
          <p:nvPr/>
        </p:nvSpPr>
        <p:spPr>
          <a:xfrm>
            <a:off x="4096193" y="1501721"/>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C07F83B-F74F-4C0B-9F94-5F5760A2D9D0}"/>
              </a:ext>
            </a:extLst>
          </p:cNvPr>
          <p:cNvSpPr/>
          <p:nvPr/>
        </p:nvSpPr>
        <p:spPr>
          <a:xfrm>
            <a:off x="4120355" y="1080366"/>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29" name="Freeform: Shape 28">
            <a:extLst>
              <a:ext uri="{FF2B5EF4-FFF2-40B4-BE49-F238E27FC236}">
                <a16:creationId xmlns:a16="http://schemas.microsoft.com/office/drawing/2014/main" id="{E507CB58-1A71-4F58-9C91-A8F6597A00EB}"/>
              </a:ext>
            </a:extLst>
          </p:cNvPr>
          <p:cNvSpPr/>
          <p:nvPr/>
        </p:nvSpPr>
        <p:spPr>
          <a:xfrm>
            <a:off x="4099936" y="1971402"/>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descr="Arrow: Counter-clockwise curve with solid fill" id="31" name="Graphic 30">
            <a:extLst>
              <a:ext uri="{FF2B5EF4-FFF2-40B4-BE49-F238E27FC236}">
                <a16:creationId xmlns:a16="http://schemas.microsoft.com/office/drawing/2014/main" id="{5C58FC9D-5B1D-4944-AB7A-26AC1CF22C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rot="12043737">
            <a:off x="3687718" y="2628528"/>
            <a:ext cx="914401" cy="914400"/>
          </a:xfrm>
          <a:prstGeom prst="rect">
            <a:avLst/>
          </a:prstGeom>
        </p:spPr>
      </p:pic>
      <p:pic>
        <p:nvPicPr>
          <p:cNvPr descr="Arrow: Counter-clockwise curve with solid fill" id="33" name="Graphic 32">
            <a:extLst>
              <a:ext uri="{FF2B5EF4-FFF2-40B4-BE49-F238E27FC236}">
                <a16:creationId xmlns:a16="http://schemas.microsoft.com/office/drawing/2014/main" id="{73965E42-A5B9-4FE9-91CC-D7DFA3880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8048913">
            <a:off x="7268234" y="2628528"/>
            <a:ext cx="914400" cy="914400"/>
          </a:xfrm>
          <a:prstGeom prst="rect">
            <a:avLst/>
          </a:prstGeom>
        </p:spPr>
      </p:pic>
      <p:pic>
        <p:nvPicPr>
          <p:cNvPr descr="Arrow: Straight with solid fill" id="34" name="Graphic 33">
            <a:extLst>
              <a:ext uri="{FF2B5EF4-FFF2-40B4-BE49-F238E27FC236}">
                <a16:creationId xmlns:a16="http://schemas.microsoft.com/office/drawing/2014/main" id="{71522CEC-9DD8-4FF0-A9AC-5B95406941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5060281">
            <a:off x="6074729" y="2844039"/>
            <a:ext cx="914400" cy="914400"/>
          </a:xfrm>
          <a:prstGeom prst="rect">
            <a:avLst/>
          </a:prstGeom>
        </p:spPr>
      </p:pic>
      <p:pic>
        <p:nvPicPr>
          <p:cNvPr id="35" name="Graphic 34">
            <a:extLst>
              <a:ext uri="{FF2B5EF4-FFF2-40B4-BE49-F238E27FC236}">
                <a16:creationId xmlns:a16="http://schemas.microsoft.com/office/drawing/2014/main" id="{751ADA4D-8C1F-4F1B-B997-052FB4D432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9420" y="3158969"/>
            <a:ext cx="1227655" cy="1227655"/>
          </a:xfrm>
          <a:prstGeom prst="rect">
            <a:avLst/>
          </a:prstGeom>
        </p:spPr>
      </p:pic>
      <p:pic>
        <p:nvPicPr>
          <p:cNvPr descr="Arrow: Straight with solid fill" id="36" name="Graphic 35">
            <a:extLst>
              <a:ext uri="{FF2B5EF4-FFF2-40B4-BE49-F238E27FC236}">
                <a16:creationId xmlns:a16="http://schemas.microsoft.com/office/drawing/2014/main" id="{56EEDD4B-BD20-42F8-884B-91CC4B873F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7194537">
            <a:off x="4881224" y="2836140"/>
            <a:ext cx="914400" cy="914400"/>
          </a:xfrm>
          <a:prstGeom prst="rect">
            <a:avLst/>
          </a:prstGeom>
        </p:spPr>
      </p:pic>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8821" spd="slow">
        <p159:morph option="byObject"/>
      </p:transition>
    </mc:Choice>
    <mc:Fallback xmlns="">
      <p:transition advTm="882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31"/>
                                        </p:tgtEl>
                                        <p:attrNameLst>
                                          <p:attrName>style.visibility</p:attrName>
                                        </p:attrNameLst>
                                      </p:cBhvr>
                                      <p:to>
                                        <p:strVal val="visible"/>
                                      </p:to>
                                    </p:set>
                                    <p:animEffect filter="wipe(up)" transition="in">
                                      <p:cBhvr>
                                        <p:cTn dur="500" id="7"/>
                                        <p:tgtEl>
                                          <p:spTgt spid="31"/>
                                        </p:tgtEl>
                                      </p:cBhvr>
                                    </p:animEffect>
                                  </p:childTnLst>
                                </p:cTn>
                              </p:par>
                              <p:par>
                                <p:cTn fill="hold" id="8" nodeType="withEffect" presetClass="entr" presetID="22" presetSubtype="1">
                                  <p:stCondLst>
                                    <p:cond delay="0"/>
                                  </p:stCondLst>
                                  <p:childTnLst>
                                    <p:set>
                                      <p:cBhvr>
                                        <p:cTn dur="1" fill="hold" id="9">
                                          <p:stCondLst>
                                            <p:cond delay="0"/>
                                          </p:stCondLst>
                                        </p:cTn>
                                        <p:tgtEl>
                                          <p:spTgt spid="33"/>
                                        </p:tgtEl>
                                        <p:attrNameLst>
                                          <p:attrName>style.visibility</p:attrName>
                                        </p:attrNameLst>
                                      </p:cBhvr>
                                      <p:to>
                                        <p:strVal val="visible"/>
                                      </p:to>
                                    </p:set>
                                    <p:animEffect filter="wipe(up)" transition="in">
                                      <p:cBhvr>
                                        <p:cTn dur="500" id="10"/>
                                        <p:tgtEl>
                                          <p:spTgt spid="33"/>
                                        </p:tgtEl>
                                      </p:cBhvr>
                                    </p:animEffect>
                                  </p:childTnLst>
                                </p:cTn>
                              </p:par>
                              <p:par>
                                <p:cTn fill="hold" id="11" nodeType="withEffect" presetClass="entr" presetID="22" presetSubtype="1">
                                  <p:stCondLst>
                                    <p:cond delay="0"/>
                                  </p:stCondLst>
                                  <p:childTnLst>
                                    <p:set>
                                      <p:cBhvr>
                                        <p:cTn dur="1" fill="hold" id="12">
                                          <p:stCondLst>
                                            <p:cond delay="0"/>
                                          </p:stCondLst>
                                        </p:cTn>
                                        <p:tgtEl>
                                          <p:spTgt spid="34"/>
                                        </p:tgtEl>
                                        <p:attrNameLst>
                                          <p:attrName>style.visibility</p:attrName>
                                        </p:attrNameLst>
                                      </p:cBhvr>
                                      <p:to>
                                        <p:strVal val="visible"/>
                                      </p:to>
                                    </p:set>
                                    <p:animEffect filter="wipe(up)" transition="in">
                                      <p:cBhvr>
                                        <p:cTn dur="500" id="13"/>
                                        <p:tgtEl>
                                          <p:spTgt spid="34"/>
                                        </p:tgtEl>
                                      </p:cBhvr>
                                    </p:animEffect>
                                  </p:childTnLst>
                                </p:cTn>
                              </p:par>
                              <p:par>
                                <p:cTn fill="hold" id="14" nodeType="withEffect" presetClass="entr" presetID="22" presetSubtype="1">
                                  <p:stCondLst>
                                    <p:cond delay="0"/>
                                  </p:stCondLst>
                                  <p:childTnLst>
                                    <p:set>
                                      <p:cBhvr>
                                        <p:cTn dur="1" fill="hold" id="15">
                                          <p:stCondLst>
                                            <p:cond delay="0"/>
                                          </p:stCondLst>
                                        </p:cTn>
                                        <p:tgtEl>
                                          <p:spTgt spid="36"/>
                                        </p:tgtEl>
                                        <p:attrNameLst>
                                          <p:attrName>style.visibility</p:attrName>
                                        </p:attrNameLst>
                                      </p:cBhvr>
                                      <p:to>
                                        <p:strVal val="visible"/>
                                      </p:to>
                                    </p:set>
                                    <p:animEffect filter="wipe(up)" transition="in">
                                      <p:cBhvr>
                                        <p:cTn dur="500" id="16"/>
                                        <p:tgtEl>
                                          <p:spTgt spid="36"/>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14"/>
                                        </p:tgtEl>
                                        <p:attrNameLst>
                                          <p:attrName>style.visibility</p:attrName>
                                        </p:attrNameLst>
                                      </p:cBhvr>
                                      <p:to>
                                        <p:strVal val="visible"/>
                                      </p:to>
                                    </p:set>
                                    <p:animEffect filter="fade" transition="in">
                                      <p:cBhvr>
                                        <p:cTn dur="500" id="21"/>
                                        <p:tgtEl>
                                          <p:spTgt spid="14"/>
                                        </p:tgtEl>
                                      </p:cBhvr>
                                    </p:animEffect>
                                    <p:anim calcmode="lin" valueType="num">
                                      <p:cBhvr>
                                        <p:cTn dur="500" fill="hold" id="22"/>
                                        <p:tgtEl>
                                          <p:spTgt spid="14"/>
                                        </p:tgtEl>
                                        <p:attrNameLst>
                                          <p:attrName>ppt_x</p:attrName>
                                        </p:attrNameLst>
                                      </p:cBhvr>
                                      <p:tavLst>
                                        <p:tav tm="0">
                                          <p:val>
                                            <p:strVal val="#ppt_x"/>
                                          </p:val>
                                        </p:tav>
                                        <p:tav tm="100000">
                                          <p:val>
                                            <p:strVal val="#ppt_x"/>
                                          </p:val>
                                        </p:tav>
                                      </p:tavLst>
                                    </p:anim>
                                    <p:anim calcmode="lin" valueType="num">
                                      <p:cBhvr>
                                        <p:cTn dur="500" fill="hold" id="23"/>
                                        <p:tgtEl>
                                          <p:spTgt spid="14"/>
                                        </p:tgtEl>
                                        <p:attrNameLst>
                                          <p:attrName>ppt_y</p:attrName>
                                        </p:attrNameLst>
                                      </p:cBhvr>
                                      <p:tavLst>
                                        <p:tav tm="0">
                                          <p:val>
                                            <p:strVal val="#ppt_y+.1"/>
                                          </p:val>
                                        </p:tav>
                                        <p:tav tm="100000">
                                          <p:val>
                                            <p:strVal val="#ppt_y"/>
                                          </p:val>
                                        </p:tav>
                                      </p:tavLst>
                                    </p:anim>
                                  </p:childTnLst>
                                </p:cTn>
                              </p:par>
                            </p:childTnLst>
                          </p:cTn>
                        </p:par>
                        <p:par>
                          <p:cTn fill="hold" id="24">
                            <p:stCondLst>
                              <p:cond delay="500"/>
                            </p:stCondLst>
                            <p:childTnLst>
                              <p:par>
                                <p:cTn fill="hold" id="25" nodeType="afterEffect" presetClass="entr" presetID="42" presetSubtype="0">
                                  <p:stCondLst>
                                    <p:cond delay="0"/>
                                  </p:stCondLst>
                                  <p:childTnLst>
                                    <p:set>
                                      <p:cBhvr>
                                        <p:cTn dur="1" fill="hold" id="26">
                                          <p:stCondLst>
                                            <p:cond delay="0"/>
                                          </p:stCondLst>
                                        </p:cTn>
                                        <p:tgtEl>
                                          <p:spTgt spid="30"/>
                                        </p:tgtEl>
                                        <p:attrNameLst>
                                          <p:attrName>style.visibility</p:attrName>
                                        </p:attrNameLst>
                                      </p:cBhvr>
                                      <p:to>
                                        <p:strVal val="visible"/>
                                      </p:to>
                                    </p:set>
                                    <p:animEffect filter="fade" transition="in">
                                      <p:cBhvr>
                                        <p:cTn dur="500" id="27"/>
                                        <p:tgtEl>
                                          <p:spTgt spid="30"/>
                                        </p:tgtEl>
                                      </p:cBhvr>
                                    </p:animEffect>
                                    <p:anim calcmode="lin" valueType="num">
                                      <p:cBhvr>
                                        <p:cTn dur="500" fill="hold" id="28"/>
                                        <p:tgtEl>
                                          <p:spTgt spid="30"/>
                                        </p:tgtEl>
                                        <p:attrNameLst>
                                          <p:attrName>ppt_x</p:attrName>
                                        </p:attrNameLst>
                                      </p:cBhvr>
                                      <p:tavLst>
                                        <p:tav tm="0">
                                          <p:val>
                                            <p:strVal val="#ppt_x"/>
                                          </p:val>
                                        </p:tav>
                                        <p:tav tm="100000">
                                          <p:val>
                                            <p:strVal val="#ppt_x"/>
                                          </p:val>
                                        </p:tav>
                                      </p:tavLst>
                                    </p:anim>
                                    <p:anim calcmode="lin" valueType="num">
                                      <p:cBhvr>
                                        <p:cTn dur="500" fill="hold" id="29"/>
                                        <p:tgtEl>
                                          <p:spTgt spid="30"/>
                                        </p:tgtEl>
                                        <p:attrNameLst>
                                          <p:attrName>ppt_y</p:attrName>
                                        </p:attrNameLst>
                                      </p:cBhvr>
                                      <p:tavLst>
                                        <p:tav tm="0">
                                          <p:val>
                                            <p:strVal val="#ppt_y+.1"/>
                                          </p:val>
                                        </p:tav>
                                        <p:tav tm="100000">
                                          <p:val>
                                            <p:strVal val="#ppt_y"/>
                                          </p:val>
                                        </p:tav>
                                      </p:tavLst>
                                    </p:anim>
                                  </p:childTnLst>
                                </p:cTn>
                              </p:par>
                            </p:childTnLst>
                          </p:cTn>
                        </p:par>
                        <p:par>
                          <p:cTn fill="hold" id="30">
                            <p:stCondLst>
                              <p:cond delay="1000"/>
                            </p:stCondLst>
                            <p:childTnLst>
                              <p:par>
                                <p:cTn fill="hold" id="31" nodeType="afterEffect" presetClass="entr" presetID="42" presetSubtype="0">
                                  <p:stCondLst>
                                    <p:cond delay="0"/>
                                  </p:stCondLst>
                                  <p:childTnLst>
                                    <p:set>
                                      <p:cBhvr>
                                        <p:cTn dur="1" fill="hold" id="32">
                                          <p:stCondLst>
                                            <p:cond delay="0"/>
                                          </p:stCondLst>
                                        </p:cTn>
                                        <p:tgtEl>
                                          <p:spTgt spid="15"/>
                                        </p:tgtEl>
                                        <p:attrNameLst>
                                          <p:attrName>style.visibility</p:attrName>
                                        </p:attrNameLst>
                                      </p:cBhvr>
                                      <p:to>
                                        <p:strVal val="visible"/>
                                      </p:to>
                                    </p:set>
                                    <p:animEffect filter="fade" transition="in">
                                      <p:cBhvr>
                                        <p:cTn dur="500" id="33"/>
                                        <p:tgtEl>
                                          <p:spTgt spid="15"/>
                                        </p:tgtEl>
                                      </p:cBhvr>
                                    </p:animEffect>
                                    <p:anim calcmode="lin" valueType="num">
                                      <p:cBhvr>
                                        <p:cTn dur="500" fill="hold" id="34"/>
                                        <p:tgtEl>
                                          <p:spTgt spid="15"/>
                                        </p:tgtEl>
                                        <p:attrNameLst>
                                          <p:attrName>ppt_x</p:attrName>
                                        </p:attrNameLst>
                                      </p:cBhvr>
                                      <p:tavLst>
                                        <p:tav tm="0">
                                          <p:val>
                                            <p:strVal val="#ppt_x"/>
                                          </p:val>
                                        </p:tav>
                                        <p:tav tm="100000">
                                          <p:val>
                                            <p:strVal val="#ppt_x"/>
                                          </p:val>
                                        </p:tav>
                                      </p:tavLst>
                                    </p:anim>
                                    <p:anim calcmode="lin" valueType="num">
                                      <p:cBhvr>
                                        <p:cTn dur="500" fill="hold" id="35"/>
                                        <p:tgtEl>
                                          <p:spTgt spid="15"/>
                                        </p:tgtEl>
                                        <p:attrNameLst>
                                          <p:attrName>ppt_y</p:attrName>
                                        </p:attrNameLst>
                                      </p:cBhvr>
                                      <p:tavLst>
                                        <p:tav tm="0">
                                          <p:val>
                                            <p:strVal val="#ppt_y+.1"/>
                                          </p:val>
                                        </p:tav>
                                        <p:tav tm="100000">
                                          <p:val>
                                            <p:strVal val="#ppt_y"/>
                                          </p:val>
                                        </p:tav>
                                      </p:tavLst>
                                    </p:anim>
                                  </p:childTnLst>
                                </p:cTn>
                              </p:par>
                            </p:childTnLst>
                          </p:cTn>
                        </p:par>
                        <p:par>
                          <p:cTn fill="hold" id="36">
                            <p:stCondLst>
                              <p:cond delay="1500"/>
                            </p:stCondLst>
                            <p:childTnLst>
                              <p:par>
                                <p:cTn fill="hold" id="37" nodeType="afterEffect" presetClass="entr" presetID="42" presetSubtype="0">
                                  <p:stCondLst>
                                    <p:cond delay="0"/>
                                  </p:stCondLst>
                                  <p:childTnLst>
                                    <p:set>
                                      <p:cBhvr>
                                        <p:cTn dur="1" fill="hold" id="38">
                                          <p:stCondLst>
                                            <p:cond delay="0"/>
                                          </p:stCondLst>
                                        </p:cTn>
                                        <p:tgtEl>
                                          <p:spTgt spid="35"/>
                                        </p:tgtEl>
                                        <p:attrNameLst>
                                          <p:attrName>style.visibility</p:attrName>
                                        </p:attrNameLst>
                                      </p:cBhvr>
                                      <p:to>
                                        <p:strVal val="visible"/>
                                      </p:to>
                                    </p:set>
                                    <p:animEffect filter="fade" transition="in">
                                      <p:cBhvr>
                                        <p:cTn dur="500" id="39"/>
                                        <p:tgtEl>
                                          <p:spTgt spid="35"/>
                                        </p:tgtEl>
                                      </p:cBhvr>
                                    </p:animEffect>
                                    <p:anim calcmode="lin" valueType="num">
                                      <p:cBhvr>
                                        <p:cTn dur="500" fill="hold" id="40"/>
                                        <p:tgtEl>
                                          <p:spTgt spid="35"/>
                                        </p:tgtEl>
                                        <p:attrNameLst>
                                          <p:attrName>ppt_x</p:attrName>
                                        </p:attrNameLst>
                                      </p:cBhvr>
                                      <p:tavLst>
                                        <p:tav tm="0">
                                          <p:val>
                                            <p:strVal val="#ppt_x"/>
                                          </p:val>
                                        </p:tav>
                                        <p:tav tm="100000">
                                          <p:val>
                                            <p:strVal val="#ppt_x"/>
                                          </p:val>
                                        </p:tav>
                                      </p:tavLst>
                                    </p:anim>
                                    <p:anim calcmode="lin" valueType="num">
                                      <p:cBhvr>
                                        <p:cTn dur="500" fill="hold" id="41"/>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b3ff7c561b273fb5a6760512b873d227">
            <a:pPr algn="ctr"/>
            <a:r>
              <a:rPr dirty="0" lang="en-US" sz="4000">
                <a:solidFill>
                  <a:schemeClr val="bg1"/>
                </a:solidFill>
              </a:rPr>
              <a:t>Comment DHIS2 peut-il aider à donner du sens aux données et contribuer à une prise de décision éclairée ?</a:t>
            </a:r>
          </a:p>
        </p:txBody>
      </p:sp>
    </p:spTree>
    <p:custDataLst>
      <p:tags r:id="rId1"/>
    </p:custDataLst>
    <p:extLst>
      <p:ext uri="{BB962C8B-B14F-4D97-AF65-F5344CB8AC3E}">
        <p14:creationId xmlns:p14="http://schemas.microsoft.com/office/powerpoint/2010/main" val="3654275322"/>
      </p:ext>
    </p:extLst>
  </p:cSld>
  <p:clrMapOvr>
    <a:masterClrMapping/>
  </p:clrMapOvr>
  <p:transition advTm="7016"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01D722-CC31-4C32-A466-EDB595563859}"/>
              </a:ext>
            </a:extLst>
          </p:cNvPr>
          <p:cNvGrpSpPr/>
          <p:nvPr/>
        </p:nvGrpSpPr>
        <p:grpSpPr>
          <a:xfrm>
            <a:off x="4288743" y="1350637"/>
            <a:ext cx="1681416" cy="1233164"/>
            <a:chOff x="5472174" y="4117322"/>
            <a:chExt cx="1681416" cy="1233164"/>
          </a:xfrm>
        </p:grpSpPr>
        <p:sp>
          <p:nvSpPr>
            <p:cNvPr id="3" name="Freeform: Shape 2">
              <a:extLst>
                <a:ext uri="{FF2B5EF4-FFF2-40B4-BE49-F238E27FC236}">
                  <a16:creationId xmlns:a16="http://schemas.microsoft.com/office/drawing/2014/main" id="{EDE531BE-5066-44EE-B23C-1D67A3EBD1E1}"/>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AEF9BE8D-1F3F-4289-B06F-CCE3B2516966}"/>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C1181FF-CB2E-44EA-B7CD-E1AAFB19506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08F4E999-A1B2-4209-A188-0C8E6FB4C491}"/>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0256BF1F-E0F4-496F-9BB4-F3D3D4FA996B}"/>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35DAADB6-D8B7-4C71-8BA3-8AA8F13A632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B4DD04F-1941-4143-9F39-8AABA5598D48}"/>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37748BB1-E782-4E32-87A9-8249ACE8C222}"/>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50A6BAF2-44A4-419B-8C96-C98416998917}"/>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A0C2EBF3-B310-4087-96C3-E48BFB0E77ED}"/>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73B38E3F-D9EE-4341-A94B-65BFF782E278}"/>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09F4328-4D22-4AEC-8A8A-5D59D8D619C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5D5E0DC5-721F-40C5-959C-4876940F0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5844" y="1350871"/>
            <a:ext cx="1595512" cy="1232697"/>
          </a:xfrm>
          <a:prstGeom prst="rect">
            <a:avLst/>
          </a:prstGeom>
        </p:spPr>
      </p:pic>
      <p:pic>
        <p:nvPicPr>
          <p:cNvPr id="16" name="Graphic 15">
            <a:extLst>
              <a:ext uri="{FF2B5EF4-FFF2-40B4-BE49-F238E27FC236}">
                <a16:creationId xmlns:a16="http://schemas.microsoft.com/office/drawing/2014/main" id="{CF3DB5CB-4E32-46F7-BC4F-9012E4565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7546" y="1167468"/>
            <a:ext cx="725775" cy="1599503"/>
          </a:xfrm>
          <a:prstGeom prst="rect">
            <a:avLst/>
          </a:prstGeom>
        </p:spPr>
      </p:pic>
      <p:pic>
        <p:nvPicPr>
          <p:cNvPr id="18" name="Graphic 17">
            <a:extLst>
              <a:ext uri="{FF2B5EF4-FFF2-40B4-BE49-F238E27FC236}">
                <a16:creationId xmlns:a16="http://schemas.microsoft.com/office/drawing/2014/main" id="{94692860-B3D7-4236-A157-5556C41E6E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0708" y="1222143"/>
            <a:ext cx="1490152" cy="1490152"/>
          </a:xfrm>
          <a:prstGeom prst="rect">
            <a:avLst/>
          </a:prstGeom>
        </p:spPr>
      </p:pic>
      <p:sp>
        <p:nvSpPr>
          <p:cNvPr id="19" name="TextBox 18">
            <a:extLst>
              <a:ext uri="{FF2B5EF4-FFF2-40B4-BE49-F238E27FC236}">
                <a16:creationId xmlns:a16="http://schemas.microsoft.com/office/drawing/2014/main" id="{4625C83F-D42B-478C-8EF0-D57D287711E5}"/>
              </a:ext>
            </a:extLst>
          </p:cNvPr>
          <p:cNvSpPr txBox="1"/>
          <p:nvPr/>
        </p:nvSpPr>
        <p:spPr>
          <a:xfrm>
            <a:off x="4651189" y="3816943"/>
            <a:ext cx="2926080" cy="461665"/>
          </a:xfrm>
          <a:prstGeom prst="rect">
            <a:avLst/>
          </a:prstGeom>
          <a:noFill/>
        </p:spPr>
        <p:txBody>
          <a:bodyPr rtlCol="0" wrap="square">
            <a:spAutoFit/>
          </a:bodyPr>
          <a:lstStyle/>
          <a:p txid="8c9c3b23fb6ed2b816392a2fa763803f">
            <a:pPr algn="l" indent="-342900" marL="342900">
              <a:buClr>
                <a:srgbClr val="008CCF"/>
              </a:buClr>
              <a:buFont charset="-79" pitchFamily="2" typeface="Rubik"/>
              <a:buChar char="•"/>
            </a:pPr>
            <a:r>
              <a:rPr dirty="0" lang="en-US" sz="2400"/>
              <a:t>Analyse des données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934480" y="4329597"/>
            <a:ext cx="4359498" cy="461665"/>
          </a:xfrm>
          <a:prstGeom prst="rect">
            <a:avLst/>
          </a:prstGeom>
          <a:noFill/>
        </p:spPr>
        <p:txBody>
          <a:bodyPr rtlCol="0" wrap="square">
            <a:spAutoFit/>
          </a:bodyPr>
          <a:lstStyle/>
          <a:p txid="7398da137062fdec7ff9b22c8226de8e">
            <a:pPr algn="l" indent="-342900" marL="342900">
              <a:buClr>
                <a:srgbClr val="008CCF"/>
              </a:buClr>
              <a:buFont charset="-79" pitchFamily="2" typeface="Rubik"/>
              <a:buChar char="•"/>
            </a:pPr>
            <a:r>
              <a:rPr dirty="0" lang="en-US" sz="2400"/>
              <a:t>Diffusion des informations</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934480" y="4844148"/>
            <a:ext cx="4359498" cy="830997"/>
          </a:xfrm>
          <a:prstGeom prst="rect">
            <a:avLst/>
          </a:prstGeom>
          <a:noFill/>
        </p:spPr>
        <p:txBody>
          <a:bodyPr rtlCol="0" wrap="square">
            <a:spAutoFit/>
          </a:bodyPr>
          <a:lstStyle/>
          <a:p txid="ad694a4f907835007bdaf56e55405636">
            <a:pPr algn="l" indent="-342900" marL="342900">
              <a:buClr>
                <a:srgbClr val="008CCF"/>
              </a:buClr>
              <a:buFont charset="-79" pitchFamily="2" typeface="Rubik"/>
              <a:buChar char="•"/>
            </a:pPr>
            <a:r>
              <a:rPr dirty="0" lang="en-US" sz="2400"/>
              <a:t>Applications faciles à utiliser</a:t>
            </a:r>
          </a:p>
        </p:txBody>
      </p:sp>
      <p:sp>
        <p:nvSpPr>
          <p:cNvPr id="22" name="Right Brace 21">
            <a:extLst>
              <a:ext uri="{FF2B5EF4-FFF2-40B4-BE49-F238E27FC236}">
                <a16:creationId xmlns:a16="http://schemas.microsoft.com/office/drawing/2014/main" id="{81BFFA38-6786-469C-96AF-51CADFA679A8}"/>
              </a:ext>
            </a:extLst>
          </p:cNvPr>
          <p:cNvSpPr/>
          <p:nvPr/>
        </p:nvSpPr>
        <p:spPr>
          <a:xfrm rot="5400000">
            <a:off x="5840960" y="-752657"/>
            <a:ext cx="546538" cy="7964545"/>
          </a:xfrm>
          <a:prstGeom prst="rightBrace">
            <a:avLst>
              <a:gd fmla="val 48718" name="adj1"/>
              <a:gd fmla="val 50000" name="adj2"/>
            </a:avLst>
          </a:prstGeom>
          <a:ln cap="rnd" w="41275">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18801" p14:dur="2000" spd="slow"/>
    </mc:Choice>
    <mc:Fallback xmlns="">
      <p:transition advTm="1880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5"/>
                                        </p:tgtEl>
                                        <p:attrNameLst>
                                          <p:attrName>style.visibility</p:attrName>
                                        </p:attrNameLst>
                                      </p:cBhvr>
                                      <p:to>
                                        <p:strVal val="visible"/>
                                      </p:to>
                                    </p:set>
                                    <p:anim calcmode="lin" valueType="num">
                                      <p:cBhvr additive="base">
                                        <p:cTn dur="500" fill="hold" id="7"/>
                                        <p:tgtEl>
                                          <p:spTgt spid="15"/>
                                        </p:tgtEl>
                                        <p:attrNameLst>
                                          <p:attrName>ppt_x</p:attrName>
                                        </p:attrNameLst>
                                      </p:cBhvr>
                                      <p:tavLst>
                                        <p:tav tm="0">
                                          <p:val>
                                            <p:strVal val="0-#ppt_w/2"/>
                                          </p:val>
                                        </p:tav>
                                        <p:tav tm="100000">
                                          <p:val>
                                            <p:strVal val="#ppt_x"/>
                                          </p:val>
                                        </p:tav>
                                      </p:tavLst>
                                    </p:anim>
                                    <p:anim calcmode="lin" valueType="num">
                                      <p:cBhvr additive="base">
                                        <p:cTn dur="500" fill="hold" id="8"/>
                                        <p:tgtEl>
                                          <p:spTgt spid="15"/>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9">
                                  <p:stCondLst>
                                    <p:cond delay="250"/>
                                  </p:stCondLst>
                                  <p:childTnLst>
                                    <p:set>
                                      <p:cBhvr>
                                        <p:cTn dur="1" fill="hold" id="11">
                                          <p:stCondLst>
                                            <p:cond delay="0"/>
                                          </p:stCondLst>
                                        </p:cTn>
                                        <p:tgtEl>
                                          <p:spTgt spid="2"/>
                                        </p:tgtEl>
                                        <p:attrNameLst>
                                          <p:attrName>style.visibility</p:attrName>
                                        </p:attrNameLst>
                                      </p:cBhvr>
                                      <p:to>
                                        <p:strVal val="visible"/>
                                      </p:to>
                                    </p:set>
                                    <p:anim calcmode="lin" valueType="num">
                                      <p:cBhvr additive="base">
                                        <p:cTn dur="500" fill="hold" id="12"/>
                                        <p:tgtEl>
                                          <p:spTgt spid="2"/>
                                        </p:tgtEl>
                                        <p:attrNameLst>
                                          <p:attrName>ppt_x</p:attrName>
                                        </p:attrNameLst>
                                      </p:cBhvr>
                                      <p:tavLst>
                                        <p:tav tm="0">
                                          <p:val>
                                            <p:strVal val="0-#ppt_w/2"/>
                                          </p:val>
                                        </p:tav>
                                        <p:tav tm="100000">
                                          <p:val>
                                            <p:strVal val="#ppt_x"/>
                                          </p:val>
                                        </p:tav>
                                      </p:tavLst>
                                    </p:anim>
                                    <p:anim calcmode="lin" valueType="num">
                                      <p:cBhvr additive="base">
                                        <p:cTn dur="500" fill="hold" id="13"/>
                                        <p:tgtEl>
                                          <p:spTgt spid="2"/>
                                        </p:tgtEl>
                                        <p:attrNameLst>
                                          <p:attrName>ppt_y</p:attrName>
                                        </p:attrNameLst>
                                      </p:cBhvr>
                                      <p:tavLst>
                                        <p:tav tm="0">
                                          <p:val>
                                            <p:strVal val="0-#ppt_h/2"/>
                                          </p:val>
                                        </p:tav>
                                        <p:tav tm="100000">
                                          <p:val>
                                            <p:strVal val="#ppt_y"/>
                                          </p:val>
                                        </p:tav>
                                      </p:tavLst>
                                    </p:anim>
                                  </p:childTnLst>
                                </p:cTn>
                              </p:par>
                            </p:childTnLst>
                          </p:cTn>
                        </p:par>
                        <p:par>
                          <p:cTn fill="hold" id="14">
                            <p:stCondLst>
                              <p:cond delay="1250"/>
                            </p:stCondLst>
                            <p:childTnLst>
                              <p:par>
                                <p:cTn fill="hold" id="15" nodeType="afterEffect" presetClass="entr" presetID="2" presetSubtype="3">
                                  <p:stCondLst>
                                    <p:cond delay="250"/>
                                  </p:stCondLst>
                                  <p:childTnLst>
                                    <p:set>
                                      <p:cBhvr>
                                        <p:cTn dur="1" fill="hold" id="16">
                                          <p:stCondLst>
                                            <p:cond delay="0"/>
                                          </p:stCondLst>
                                        </p:cTn>
                                        <p:tgtEl>
                                          <p:spTgt spid="16"/>
                                        </p:tgtEl>
                                        <p:attrNameLst>
                                          <p:attrName>style.visibility</p:attrName>
                                        </p:attrNameLst>
                                      </p:cBhvr>
                                      <p:to>
                                        <p:strVal val="visible"/>
                                      </p:to>
                                    </p:set>
                                    <p:anim calcmode="lin" valueType="num">
                                      <p:cBhvr additive="base">
                                        <p:cTn dur="500" fill="hold" id="17"/>
                                        <p:tgtEl>
                                          <p:spTgt spid="16"/>
                                        </p:tgtEl>
                                        <p:attrNameLst>
                                          <p:attrName>ppt_x</p:attrName>
                                        </p:attrNameLst>
                                      </p:cBhvr>
                                      <p:tavLst>
                                        <p:tav tm="0">
                                          <p:val>
                                            <p:strVal val="1+#ppt_w/2"/>
                                          </p:val>
                                        </p:tav>
                                        <p:tav tm="100000">
                                          <p:val>
                                            <p:strVal val="#ppt_x"/>
                                          </p:val>
                                        </p:tav>
                                      </p:tavLst>
                                    </p:anim>
                                    <p:anim calcmode="lin" valueType="num">
                                      <p:cBhvr additive="base">
                                        <p:cTn dur="500" fill="hold" id="18"/>
                                        <p:tgtEl>
                                          <p:spTgt spid="16"/>
                                        </p:tgtEl>
                                        <p:attrNameLst>
                                          <p:attrName>ppt_y</p:attrName>
                                        </p:attrNameLst>
                                      </p:cBhvr>
                                      <p:tavLst>
                                        <p:tav tm="0">
                                          <p:val>
                                            <p:strVal val="0-#ppt_h/2"/>
                                          </p:val>
                                        </p:tav>
                                        <p:tav tm="100000">
                                          <p:val>
                                            <p:strVal val="#ppt_y"/>
                                          </p:val>
                                        </p:tav>
                                      </p:tavLst>
                                    </p:anim>
                                  </p:childTnLst>
                                </p:cTn>
                              </p:par>
                            </p:childTnLst>
                          </p:cTn>
                        </p:par>
                        <p:par>
                          <p:cTn fill="hold" id="19">
                            <p:stCondLst>
                              <p:cond delay="2000"/>
                            </p:stCondLst>
                            <p:childTnLst>
                              <p:par>
                                <p:cTn fill="hold" id="20" nodeType="afterEffect" presetClass="entr" presetID="2" presetSubtype="2">
                                  <p:stCondLst>
                                    <p:cond delay="250"/>
                                  </p:stCondLst>
                                  <p:childTnLst>
                                    <p:set>
                                      <p:cBhvr>
                                        <p:cTn dur="1" fill="hold" id="21">
                                          <p:stCondLst>
                                            <p:cond delay="0"/>
                                          </p:stCondLst>
                                        </p:cTn>
                                        <p:tgtEl>
                                          <p:spTgt spid="18"/>
                                        </p:tgtEl>
                                        <p:attrNameLst>
                                          <p:attrName>style.visibility</p:attrName>
                                        </p:attrNameLst>
                                      </p:cBhvr>
                                      <p:to>
                                        <p:strVal val="visible"/>
                                      </p:to>
                                    </p:set>
                                    <p:anim calcmode="lin" valueType="num">
                                      <p:cBhvr additive="base">
                                        <p:cTn dur="500" fill="hold" id="22"/>
                                        <p:tgtEl>
                                          <p:spTgt spid="18"/>
                                        </p:tgtEl>
                                        <p:attrNameLst>
                                          <p:attrName>ppt_x</p:attrName>
                                        </p:attrNameLst>
                                      </p:cBhvr>
                                      <p:tavLst>
                                        <p:tav tm="0">
                                          <p:val>
                                            <p:strVal val="1+#ppt_w/2"/>
                                          </p:val>
                                        </p:tav>
                                        <p:tav tm="100000">
                                          <p:val>
                                            <p:strVal val="#ppt_x"/>
                                          </p:val>
                                        </p:tav>
                                      </p:tavLst>
                                    </p:anim>
                                    <p:anim calcmode="lin" valueType="num">
                                      <p:cBhvr additive="base">
                                        <p:cTn dur="500" fill="hold" id="2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22" presetSubtype="1">
                                  <p:stCondLst>
                                    <p:cond delay="0"/>
                                  </p:stCondLst>
                                  <p:childTnLst>
                                    <p:set>
                                      <p:cBhvr>
                                        <p:cTn dur="1" fill="hold" id="27">
                                          <p:stCondLst>
                                            <p:cond delay="0"/>
                                          </p:stCondLst>
                                        </p:cTn>
                                        <p:tgtEl>
                                          <p:spTgt spid="22"/>
                                        </p:tgtEl>
                                        <p:attrNameLst>
                                          <p:attrName>style.visibility</p:attrName>
                                        </p:attrNameLst>
                                      </p:cBhvr>
                                      <p:to>
                                        <p:strVal val="visible"/>
                                      </p:to>
                                    </p:set>
                                    <p:animEffect filter="wipe(up)" transition="in">
                                      <p:cBhvr>
                                        <p:cTn dur="500" id="28"/>
                                        <p:tgtEl>
                                          <p:spTgt spid="22"/>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19"/>
                                        </p:tgtEl>
                                        <p:attrNameLst>
                                          <p:attrName>style.visibility</p:attrName>
                                        </p:attrNameLst>
                                      </p:cBhvr>
                                      <p:to>
                                        <p:strVal val="visible"/>
                                      </p:to>
                                    </p:set>
                                    <p:animEffect filter="fade" transition="in">
                                      <p:cBhvr>
                                        <p:cTn dur="500" id="33"/>
                                        <p:tgtEl>
                                          <p:spTgt spid="19"/>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0"/>
                                        </p:tgtEl>
                                        <p:attrNameLst>
                                          <p:attrName>style.visibility</p:attrName>
                                        </p:attrNameLst>
                                      </p:cBhvr>
                                      <p:to>
                                        <p:strVal val="visible"/>
                                      </p:to>
                                    </p:set>
                                    <p:animEffect filter="fade" transition="in">
                                      <p:cBhvr>
                                        <p:cTn dur="500" id="38"/>
                                        <p:tgtEl>
                                          <p:spTgt spid="20"/>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1"/>
                                        </p:tgtEl>
                                        <p:attrNameLst>
                                          <p:attrName>style.visibility</p:attrName>
                                        </p:attrNameLst>
                                      </p:cBhvr>
                                      <p:to>
                                        <p:strVal val="visible"/>
                                      </p:to>
                                    </p:set>
                                    <p:animEffect filter="fade" transition="in">
                                      <p:cBhvr>
                                        <p:cTn dur="500" id="43"/>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2"/>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EF31F2-E132-41DC-BB6E-3C5418B8BD06}"/>
              </a:ext>
            </a:extLst>
          </p:cNvPr>
          <p:cNvGrpSpPr/>
          <p:nvPr/>
        </p:nvGrpSpPr>
        <p:grpSpPr>
          <a:xfrm>
            <a:off x="4244040" y="615409"/>
            <a:ext cx="1027888" cy="753861"/>
            <a:chOff x="5472174" y="4117322"/>
            <a:chExt cx="1681416" cy="1233164"/>
          </a:xfrm>
        </p:grpSpPr>
        <p:sp>
          <p:nvSpPr>
            <p:cNvPr id="3" name="Freeform: Shape 2">
              <a:extLst>
                <a:ext uri="{FF2B5EF4-FFF2-40B4-BE49-F238E27FC236}">
                  <a16:creationId xmlns:a16="http://schemas.microsoft.com/office/drawing/2014/main" id="{72ABB3EF-14F6-4611-B124-81B452C05B39}"/>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4" name="Freeform: Shape 3">
              <a:extLst>
                <a:ext uri="{FF2B5EF4-FFF2-40B4-BE49-F238E27FC236}">
                  <a16:creationId xmlns:a16="http://schemas.microsoft.com/office/drawing/2014/main" id="{04EC0C92-648D-4BA0-9D82-BCDCE30844F1}"/>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5BCB6943-FB53-42CC-9589-2ECA50FEC5D5}"/>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738B5EF7-0160-4F79-9864-F2A2B5D7E923}"/>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41DFFD2B-AC46-4969-810A-1B916471A0EC}"/>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B9DA667F-9A9E-4E53-BFB2-07CE0E110F5A}"/>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71169D82-B624-4D12-A25F-837562CC8672}"/>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FEC8220C-15A1-457A-9C03-2AE72EC4E037}"/>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0F788990-0C8F-40F3-B454-BA6624EEEF5D}"/>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2" name="Freeform: Shape 11">
              <a:extLst>
                <a:ext uri="{FF2B5EF4-FFF2-40B4-BE49-F238E27FC236}">
                  <a16:creationId xmlns:a16="http://schemas.microsoft.com/office/drawing/2014/main" id="{C762B577-018E-4147-BF8C-B325F0754A0F}"/>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13" name="Freeform: Shape 12">
              <a:extLst>
                <a:ext uri="{FF2B5EF4-FFF2-40B4-BE49-F238E27FC236}">
                  <a16:creationId xmlns:a16="http://schemas.microsoft.com/office/drawing/2014/main" id="{11B2A6C7-5EE5-4D27-9642-882D7C1B32C3}"/>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14" name="Freeform: Shape 13">
              <a:extLst>
                <a:ext uri="{FF2B5EF4-FFF2-40B4-BE49-F238E27FC236}">
                  <a16:creationId xmlns:a16="http://schemas.microsoft.com/office/drawing/2014/main" id="{6F81AA3C-2004-4580-9E72-4D81CA38698F}"/>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grpSp>
      <p:pic>
        <p:nvPicPr>
          <p:cNvPr id="15" name="Graphic 14">
            <a:extLst>
              <a:ext uri="{FF2B5EF4-FFF2-40B4-BE49-F238E27FC236}">
                <a16:creationId xmlns:a16="http://schemas.microsoft.com/office/drawing/2014/main" id="{423AEBFE-F9C8-4F4E-A9ED-A1A0A2425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4848" y="2852065"/>
            <a:ext cx="2085249" cy="1611069"/>
          </a:xfrm>
          <a:prstGeom prst="rect">
            <a:avLst/>
          </a:prstGeom>
        </p:spPr>
      </p:pic>
      <p:pic>
        <p:nvPicPr>
          <p:cNvPr id="16" name="Graphic 15">
            <a:extLst>
              <a:ext uri="{FF2B5EF4-FFF2-40B4-BE49-F238E27FC236}">
                <a16:creationId xmlns:a16="http://schemas.microsoft.com/office/drawing/2014/main" id="{D5698012-1185-42B8-A899-A778B1FEA0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843" y="432240"/>
            <a:ext cx="443682" cy="977811"/>
          </a:xfrm>
          <a:prstGeom prst="rect">
            <a:avLst/>
          </a:prstGeom>
        </p:spPr>
      </p:pic>
      <p:pic>
        <p:nvPicPr>
          <p:cNvPr id="17" name="Graphic 16">
            <a:extLst>
              <a:ext uri="{FF2B5EF4-FFF2-40B4-BE49-F238E27FC236}">
                <a16:creationId xmlns:a16="http://schemas.microsoft.com/office/drawing/2014/main" id="{217DA696-98EE-42FD-AAF6-D7385BBCC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66004" y="486915"/>
            <a:ext cx="910963" cy="910963"/>
          </a:xfrm>
          <a:prstGeom prst="rect">
            <a:avLst/>
          </a:prstGeom>
        </p:spPr>
      </p:pic>
      <p:sp>
        <p:nvSpPr>
          <p:cNvPr id="18" name="Rectangle: Rounded Corners 17">
            <a:extLst>
              <a:ext uri="{FF2B5EF4-FFF2-40B4-BE49-F238E27FC236}">
                <a16:creationId xmlns:a16="http://schemas.microsoft.com/office/drawing/2014/main" id="{B5E19979-E61B-4A45-AB9C-C4E17CAA13A9}"/>
              </a:ext>
            </a:extLst>
          </p:cNvPr>
          <p:cNvSpPr/>
          <p:nvPr/>
        </p:nvSpPr>
        <p:spPr>
          <a:xfrm>
            <a:off x="3203032" y="2224251"/>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6ba4ed03edbf32a0c5aeaf36d6e9751">
            <a:pPr algn="ctr"/>
            <a:r>
              <a:rPr dirty="0" lang="en-US" sz="2200"/>
              <a:t>Tableau croisé dynamique</a:t>
            </a:r>
          </a:p>
        </p:txBody>
      </p:sp>
      <p:sp>
        <p:nvSpPr>
          <p:cNvPr id="19" name="TextBox 18">
            <a:extLst>
              <a:ext uri="{FF2B5EF4-FFF2-40B4-BE49-F238E27FC236}">
                <a16:creationId xmlns:a16="http://schemas.microsoft.com/office/drawing/2014/main" id="{A8B2263F-0C11-4548-A559-FD14F8D2B11E}"/>
              </a:ext>
            </a:extLst>
          </p:cNvPr>
          <p:cNvSpPr txBox="1"/>
          <p:nvPr/>
        </p:nvSpPr>
        <p:spPr>
          <a:xfrm>
            <a:off x="6085156" y="2852065"/>
            <a:ext cx="2926080" cy="461665"/>
          </a:xfrm>
          <a:prstGeom prst="rect">
            <a:avLst/>
          </a:prstGeom>
          <a:noFill/>
        </p:spPr>
        <p:txBody>
          <a:bodyPr rtlCol="0" wrap="square">
            <a:spAutoFit/>
          </a:bodyPr>
          <a:lstStyle/>
          <a:p txid="21a74aa3b86731949e7d924ab97ff558">
            <a:pPr algn="l" indent="-342900" marL="342900">
              <a:buClr>
                <a:srgbClr val="008CCF"/>
              </a:buClr>
              <a:buFont charset="-79" pitchFamily="2" typeface="Rubik"/>
              <a:buChar char="•"/>
            </a:pPr>
            <a:r>
              <a:rPr dirty="0" lang="en-US" sz="2400"/>
              <a:t>Calculer</a:t>
            </a:r>
          </a:p>
        </p:txBody>
      </p:sp>
      <p:sp>
        <p:nvSpPr>
          <p:cNvPr id="20" name="TextBox 19">
            <a:extLst>
              <a:ext uri="{FF2B5EF4-FFF2-40B4-BE49-F238E27FC236}">
                <a16:creationId xmlns:a16="http://schemas.microsoft.com/office/drawing/2014/main" id="{620809AC-DA67-4363-BD93-9B943362F860}"/>
              </a:ext>
            </a:extLst>
          </p:cNvPr>
          <p:cNvSpPr txBox="1"/>
          <p:nvPr/>
        </p:nvSpPr>
        <p:spPr>
          <a:xfrm>
            <a:off x="6085156" y="3419408"/>
            <a:ext cx="2926080" cy="461665"/>
          </a:xfrm>
          <a:prstGeom prst="rect">
            <a:avLst/>
          </a:prstGeom>
          <a:noFill/>
        </p:spPr>
        <p:txBody>
          <a:bodyPr rtlCol="0" wrap="square">
            <a:spAutoFit/>
          </a:bodyPr>
          <a:lstStyle/>
          <a:p txid="d5b8bc91a41599984c57f4761e53f91f">
            <a:pPr algn="l" indent="-342900" marL="342900">
              <a:buClr>
                <a:srgbClr val="008CCF"/>
              </a:buClr>
              <a:buFont charset="-79" pitchFamily="2" typeface="Rubik"/>
              <a:buChar char="•"/>
            </a:pPr>
            <a:r>
              <a:rPr dirty="0" lang="en-US" sz="2400"/>
              <a:t>Résumer</a:t>
            </a:r>
          </a:p>
        </p:txBody>
      </p:sp>
      <p:sp>
        <p:nvSpPr>
          <p:cNvPr id="21" name="TextBox 20">
            <a:extLst>
              <a:ext uri="{FF2B5EF4-FFF2-40B4-BE49-F238E27FC236}">
                <a16:creationId xmlns:a16="http://schemas.microsoft.com/office/drawing/2014/main" id="{CC2348EC-3B16-4326-93FD-4E60A7C02844}"/>
              </a:ext>
            </a:extLst>
          </p:cNvPr>
          <p:cNvSpPr txBox="1"/>
          <p:nvPr/>
        </p:nvSpPr>
        <p:spPr>
          <a:xfrm>
            <a:off x="6085156" y="3986752"/>
            <a:ext cx="2926080" cy="461665"/>
          </a:xfrm>
          <a:prstGeom prst="rect">
            <a:avLst/>
          </a:prstGeom>
          <a:noFill/>
        </p:spPr>
        <p:txBody>
          <a:bodyPr rtlCol="0" wrap="square">
            <a:spAutoFit/>
          </a:bodyPr>
          <a:lstStyle/>
          <a:p txid="ec781d2fd2e22c780a8670abd7e2ccd0">
            <a:pPr algn="l" indent="-342900" marL="342900">
              <a:buClr>
                <a:srgbClr val="008CCF"/>
              </a:buClr>
              <a:buFont charset="-79" pitchFamily="2" typeface="Rubik"/>
              <a:buChar char="•"/>
            </a:pPr>
            <a:r>
              <a:rPr dirty="0" lang="en-US" sz="2400"/>
              <a:t>Analyser</a:t>
            </a:r>
          </a:p>
        </p:txBody>
      </p:sp>
    </p:spTree>
    <p:custDataLst>
      <p:tags r:id="rId1"/>
    </p:custDataLst>
    <p:extLst>
      <p:ext uri="{BB962C8B-B14F-4D97-AF65-F5344CB8AC3E}">
        <p14:creationId xmlns:p14="http://schemas.microsoft.com/office/powerpoint/2010/main" val="3591945363"/>
      </p:ext>
    </p:extLst>
  </p:cSld>
  <p:clrMapOvr>
    <a:masterClrMapping/>
  </p:clrMapOvr>
  <mc:AlternateContent xmlns:mc="http://schemas.openxmlformats.org/markup-compatibility/2006" xmlns:p159="http://schemas.microsoft.com/office/powerpoint/2015/09/main">
    <mc:Choice Requires="p159">
      <p:transition advTm="9670" spd="slow">
        <p159:morph option="byObject"/>
      </p:transition>
    </mc:Choice>
    <mc:Fallback xmlns="">
      <p:transition advTm="96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9"/>
                                        </p:tgtEl>
                                        <p:attrNameLst>
                                          <p:attrName>style.visibility</p:attrName>
                                        </p:attrNameLst>
                                      </p:cBhvr>
                                      <p:to>
                                        <p:strVal val="visible"/>
                                      </p:to>
                                    </p:set>
                                    <p:animEffect filter="fade" transition="in">
                                      <p:cBhvr>
                                        <p:cTn dur="500" id="12"/>
                                        <p:tgtEl>
                                          <p:spTgt spid="1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1"/>
                                        </p:tgtEl>
                                        <p:attrNameLst>
                                          <p:attrName>style.visibility</p:attrName>
                                        </p:attrNameLst>
                                      </p:cBhvr>
                                      <p:to>
                                        <p:strVal val="visible"/>
                                      </p:to>
                                    </p:set>
                                    <p:animEffect filter="fade" transition="in">
                                      <p:cBhvr>
                                        <p:cTn dur="500" id="22"/>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20"/>
      <p:bldP grpId="0" spid="2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37A28-1825-B46E-758B-E72B84E06E91}"/>
              </a:ext>
            </a:extLst>
          </p:cNvPr>
          <p:cNvSpPr txBox="1"/>
          <p:nvPr/>
        </p:nvSpPr>
        <p:spPr>
          <a:xfrm>
            <a:off x="4896853" y="3597442"/>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561740046"/>
      </p:ext>
    </p:extLst>
  </p:cSld>
  <p:clrMapOvr>
    <a:masterClrMapping/>
  </p:clrMapOvr>
  <mc:AlternateContent xmlns:mc="http://schemas.openxmlformats.org/markup-compatibility/2006" xmlns:p14="http://schemas.microsoft.com/office/powerpoint/2010/main">
    <mc:Choice Requires="p14">
      <p:transition advTm="8361" p14:dur="2000" spd="slow"/>
    </mc:Choice>
    <mc:Fallback xmlns="">
      <p:transition advTm="8361"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1.1.1 Introduction to Data analysis"/>
  <p:tag name="ISPRING_RESOURCE_FOLDER" val="C:\Users\alita\Documents\0. Clientes LOCAL\DHIS2\Fundamentals\2.0\Data Analysis\Production\1.1.1 Introduction to Data analysis"/>
  <p:tag name="ISPRING_PRESENTATION_PATH" val="C:\Users\alita\Documents\0. Clientes LOCAL\DHIS2\Fundamentals\2.0\Data Analysis\Production\1.1.1 Introduction to Data analysis.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iqH5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Kof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Yqh+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Kof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Yqh+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GKof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iqH5UlBOzImkAAABuAAAAHAAAAHVuaXZlcnNhbC9sb2NhbF9zZXR0aW5ncy54bWwNzDEOgzAMQNGdU1jeKe3WgcDGVpbSA1jERZEcG5GA4PZk+8PTb/szChy8pWDq8PV4IrDO5oMuDn/TUL8RUib1JKbsUA2h76pWbCb5cs4FJliFLt4mjiUyjxSLHHYRqOFTXv/AHpuuugFQSwMEFAACAAgAYqh+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iqH5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Yqh+VAairqlyBgAAJhkAAB0AAAAAAAAAAQAAAAAA4BEAAHVuaXZlcnNhbC9jb21tb25fbWVzc2FnZXMubG5nUEsBAgAAFAACAAgAYqh+VBUeYBujAAAAfwEAAC4AAAAAAAAAAQAAAAAAjRgAAHVuaXZlcnNhbC9wbGF5YmFja19hbmRfbmF2aWdhdGlvbl9zZXR0aW5ncy54bWxQSwECAAAUAAIACABiqH5UWYGOgVEEAADcFQAAJwAAAAAAAAABAAAAAAB8GQAAdW5pdmVyc2FsL2ZsYXNoX3B1Ymxpc2hpbmdfc2V0dGluZ3MueG1sUEsBAgAAFAACAAgAYqh+VKHTgU6GAwAA4AwAACEAAAAAAAAAAQAAAAAAEh4AAHVuaXZlcnNhbC9mbGFzaF9za2luX3NldHRpbmdzLnhtbFBLAQIAABQAAgAIAGKoflSRShrPTAQAAGYVAAAmAAAAAAAAAAEAAAAAANchAAB1bml2ZXJzYWwvaHRtbF9wdWJsaXNoaW5nX3NldHRpbmdzLnhtbFBLAQIAABQAAgAIAGKoflTrTeKpwwEAAIsGAAAhAAAAAAAAAAEAAAAAAGcmAAB1bml2ZXJzYWwvaHRtbF9za2luX3NldHRpbmdzLmpzb25QSwECAAAUAAIACABiqH5UlBOzImkAAABuAAAAHAAAAAAAAAABAAAAAABpKAAAdW5pdmVyc2FsL2xvY2FsX3NldHRpbmdzLnhtbFBLAQIAABQAAgAIAGKoflQ01LntjxMAANo5AAAXAAAAAAAAAAAAAAAAAAwpAAB1bml2ZXJzYWwvdW5pdmVyc2FsLnBuZ1BLAQIAABQAAgAIAGKof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ata Analysis in DHIS2"/>
  <p:tag name="ISPRING_SCORM_ENDPOINT" val="&lt;endpoint&gt;&lt;enable&gt;0&lt;/enable&gt;&lt;lrs&gt;http://&lt;/lrs&gt;&lt;auth&gt;0&lt;/auth&gt;&lt;login&gt;&lt;/login&gt;&lt;password&gt;&lt;/password&gt;&lt;key&gt;&lt;/key&gt;&lt;name&gt;&lt;/name&gt;&lt;email&gt;&lt;/email&gt;&lt;/endpoint&gt;&#10;"/>
  <p:tag name="ISPRING_PRESENTATION_TITLE" val="1.1.1 Introduction to Data Analysis in DHIS2"/>
  <p:tag name="FLASHSPRING_ZOOM_TAG" val="71"/>
  <p:tag name="ISPRING_PRESENTATION_INFO_2" val="&lt;?xml version=&quot;1.0&quot; encoding=&quot;UTF-8&quot; standalone=&quot;no&quot; ?&gt;&#10;&lt;presentation2&gt;&#10;&#10;  &lt;slides&gt;&#10;    &lt;slide id=&quot;{5641F1B6-BD4A-4A98-AD76-FB849F0E0673}&quot; pptId=&quot;299&quot;/&gt;&#10;    &lt;slide id=&quot;{5D616EF5-92BD-424A-A7B2-D09AC5722486}&quot; pptId=&quot;275&quot;/&gt;&#10;    &lt;slide id=&quot;{56CAA414-835E-4CC9-8A8D-94E2DCEF3941}&quot; pptId=&quot;367&quot;/&gt;&#10;    &lt;slide id=&quot;{13881A30-44ED-424C-8791-0F814060A98C}&quot; pptId=&quot;376&quot;/&gt;&#10;    &lt;slide id=&quot;{66032F89-2689-4178-8F15-87BCAC3F3D2D}&quot; pptId=&quot;368&quot;/&gt;&#10;    &lt;slide id=&quot;{0D98E486-6257-4C16-B156-9C8B5DFF2D28}&quot; pptId=&quot;369&quot;/&gt;&#10;    &lt;slide id=&quot;{B78ACD89-5BBD-4AE6-B4AE-C388B35D4881}&quot; pptId=&quot;370&quot;/&gt;&#10;    &lt;slide id=&quot;{D8821493-471B-4559-936C-2359CD2FACD9}&quot; pptId=&quot;371&quot;/&gt;&#10;    &lt;slide id=&quot;{1A663B00-9EAA-48C3-89BD-670C1A9DC0EC}&quot; pptId=&quot;378&quot;/&gt;&#10;    &lt;slide id=&quot;{5D525F72-5116-4354-869D-A7857D4F4191}&quot; pptId=&quot;372&quot;/&gt;&#10;    &lt;slide id=&quot;{62B01CB7-B272-4E61-8A93-8D6517CD4AAF}&quot; pptId=&quot;373&quot;/&gt;&#10;    &lt;slide id=&quot;{4EEA11DB-3629-41FB-A20D-B08A160A8EF0}&quot; pptId=&quot;379&quot;/&gt;&#10;    &lt;slide id=&quot;{067F9920-ADE2-43D3-8D1E-2A5FE24DCE38}&quot; pptId=&quot;374&quot;/&gt;&#10;    &lt;slide id=&quot;{E9479ADD-9C37-498A-B35A-21B9235872E7}&quot; pptId=&quot;377&quot;/&gt;&#10;    &lt;slide id=&quot;{F5C0CF59-85F1-4AE4-9D7B-18CFC4781C21}&quot; pptId=&quot;375&quot;/&gt;&#10;    &lt;slide id=&quot;{683D3FE3-3280-4448-B920-DEAEC7FDC8DF}&quot; pptId=&quot;366&quot;/&gt;&#10;    &lt;slide id=&quot;{3DE29D4F-58BA-4992-AB2C-AF9DE969AF1F}&quot; pptId=&quot;272&quot;/&gt;&#10;  &lt;/slides&gt;&#10;&#10;  &lt;narration&gt;&#10;    &lt;audioTracks&gt;&#10;      &lt;audioTrack muted=&quot;false&quot; name=&quot;intro&quot; resource=&quot;4a85dbb0&quot; slideId=&quot;{5641F1B6-BD4A-4A98-AD76-FB849F0E0673}&quot; startTime=&quot;0&quot; stepIndex=&quot;0&quot; volume=&quot;1&quot;&gt;&#10;        &lt;audio channels=&quot;2&quot; format=&quot;fltp&quot; sampleRate=&quot;44100&quot;/&gt;&#10;      &lt;/audioTrack&gt;&#10;      &lt;audioTrack muted=&quot;false&quot; name=&quot;outro&quot; resource=&quot;e5e6fb70&quot; slideId=&quot;{3DE29D4F-58BA-4992-AB2C-AF9DE969AF1F}&quot; startTime=&quot;0&quot; stepIndex=&quot;0&quot; volume=&quot;1&quot;&gt;&#10;        &lt;audio channels=&quot;2&quot; format=&quot;fltp&quot; sampleRate=&quot;44100&quot;/&gt;&#10;      &lt;/audioTrack&gt;&#10;      &lt;audioTrack muted=&quot;false&quot; name=&quot;1. Intro (PickUp)&quot; resource=&quot;7fbc21d5&quot; slideId=&quot;{5D616EF5-92BD-424A-A7B2-D09AC5722486}&quot; startTime=&quot;0&quot; stepIndex=&quot;0&quot; volume=&quot;1&quot;&gt;&#10;        &lt;audio channels=&quot;2&quot; format=&quot;fltp&quot; sampleRate=&quot;48000&quot;/&gt;&#10;      &lt;/audioTrack&gt;&#10;      &lt;audioTrack muted=&quot;false&quot; name=&quot;2. DTP 1 (PickUp)&quot; resource=&quot;68458f84&quot; slideId=&quot;{56CAA414-835E-4CC9-8A8D-94E2DCEF3941}&quot; startTime=&quot;0&quot; stepIndex=&quot;0&quot; volume=&quot;1&quot;&gt;&#10;        &lt;audio channels=&quot;2&quot; format=&quot;fltp&quot; sampleRate=&quot;48000&quot;/&gt;&#10;      &lt;/audioTrack&gt;&#10;      &lt;audioTrack muted=&quot;false&quot; name=&quot;3. DTP 2&quot; resource=&quot;3450e366&quot; slideId=&quot;{66032F89-2689-4178-8F15-87BCAC3F3D2D}&quot; startTime=&quot;0&quot; stepIndex=&quot;0&quot; volume=&quot;1&quot;&gt;&#10;        &lt;audio channels=&quot;2&quot; format=&quot;fltp&quot; sampleRate=&quot;48000&quot;/&gt;&#10;      &lt;/audioTrack&gt;&#10;      &lt;audioTrack muted=&quot;false&quot; name=&quot;4. ITQ&quot; resource=&quot;9578a8f8&quot; slideId=&quot;{0D98E486-6257-4C16-B156-9C8B5DFF2D28}&quot; startTime=&quot;0&quot; stepIndex=&quot;0&quot; volume=&quot;1&quot;&gt;&#10;        &lt;audio channels=&quot;2&quot; format=&quot;fltp&quot; sampleRate=&quot;48000&quot;/&gt;&#10;      &lt;/audioTrack&gt;&#10;      &lt;audioTrack muted=&quot;false&quot; name=&quot;5. ATQ 1&quot; resource=&quot;481d1733&quot; slideId=&quot;{B78ACD89-5BBD-4AE6-B4AE-C388B35D4881}&quot; startTime=&quot;0&quot; stepIndex=&quot;0&quot; volume=&quot;1&quot;&gt;&#10;        &lt;audio channels=&quot;2&quot; format=&quot;fltp&quot; sampleRate=&quot;48000&quot;/&gt;&#10;      &lt;/audioTrack&gt;&#10;      &lt;audioTrack muted=&quot;false&quot; name=&quot;6. ATQ 2&quot; resource=&quot;0443826a&quot; slideId=&quot;{D8821493-471B-4559-936C-2359CD2FACD9}&quot; startTime=&quot;0&quot; stepIndex=&quot;0&quot; volume=&quot;1&quot;&gt;&#10;        &lt;audio channels=&quot;2&quot; format=&quot;fltp&quot; sampleRate=&quot;48000&quot;/&gt;&#10;      &lt;/audioTrack&gt;&#10;      &lt;audioTrack muted=&quot;false&quot; name=&quot;7. ATQ 3&quot; resource=&quot;9a68d886&quot; slideId=&quot;{5D525F72-5116-4354-869D-A7857D4F4191}&quot; startTime=&quot;0&quot; stepIndex=&quot;0&quot; volume=&quot;1&quot;&gt;&#10;        &lt;audio channels=&quot;2&quot; format=&quot;fltp&quot; sampleRate=&quot;48000&quot;/&gt;&#10;      &lt;/audioTrack&gt;&#10;      &lt;audioTrack muted=&quot;false&quot; name=&quot;8. ATQ 4&quot; resource=&quot;3d1d0af5&quot; slideId=&quot;{62B01CB7-B272-4E61-8A93-8D6517CD4AAF}&quot; startTime=&quot;0&quot; stepIndex=&quot;0&quot; volume=&quot;1&quot;&gt;&#10;        &lt;audio channels=&quot;2&quot; format=&quot;fltp&quot; sampleRate=&quot;48000&quot;/&gt;&#10;      &lt;/audioTrack&gt;&#10;      &lt;audioTrack muted=&quot;false&quot; name=&quot;9. ATQ 5&quot; resource=&quot;85f1816b&quot; slideId=&quot;{067F9920-ADE2-43D3-8D1E-2A5FE24DCE38}&quot; startTime=&quot;0&quot; stepIndex=&quot;0&quot; volume=&quot;1&quot;&gt;&#10;        &lt;audio channels=&quot;2&quot; format=&quot;fltp&quot; sampleRate=&quot;48000&quot;/&gt;&#10;      &lt;/audioTrack&gt;&#10;      &lt;audioTrack muted=&quot;false&quot; name=&quot;10. Outro (PickUp)&quot; resource=&quot;4fbaad93&quot; slideId=&quot;{F5C0CF59-85F1-4AE4-9D7B-18CFC4781C21}&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quot;,&quot;onlineDestinationFolderId&quot;:&quot;9d453ca4-432c-11ec-8add-b29b146bc055&quot;,&quot;onlineDestinationUrl&quot;:&quot;dhis2-academy.ispring.com&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8.361"/>
  <p:tag name="GENSWF_SLIDE_UID" val="{827E8E2B-09F4-422A-8CAD-0FEBDC3748DF}:378"/>
  <p:tag name="ISPRING_SLIDE_INDENT_LEVEL" val="0"/>
  <p:tag name="ISPRING_SLIDE_ID_2" val="{1A663B00-9EAA-48C3-89BD-670C1A9DC0EC}"/>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22.303"/>
  <p:tag name="TIMING" val="|4.905|1.644|1.911|2.747|6.275|0.908|0.83|0.888"/>
  <p:tag name="ISPRING_CUSTOM_TIMING_USED" val="1"/>
  <p:tag name="GENSWF_SLIDE_UID" val="{3AB8FE5B-CAB5-4BAB-8915-4E372012C31A}:372"/>
  <p:tag name="ISPRING_SLIDE_INDENT_LEVEL" val="0"/>
  <p:tag name="ISPRING_SLIDE_ID_2" val="{5D525F72-5116-4354-869D-A7857D4F4191}"/>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309"/>
  <p:tag name="TIMING" val="|4.993"/>
  <p:tag name="GENSWF_SLIDE_UID" val="{0633C8EE-B4F2-41A6-AE12-361510250283}:373"/>
  <p:tag name="ISPRING_SLIDE_INDENT_LEVEL" val="0"/>
  <p:tag name="ISPRING_SLIDE_ID_2" val="{62B01CB7-B272-4E61-8A93-8D6517CD4AAF}"/>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180"/>
  <p:tag name="GENSWF_SLIDE_UID" val="{2D9E1B48-30C3-41A9-8385-5F446E705F4E}:379"/>
  <p:tag name="ISPRING_SLIDE_INDENT_LEVEL" val="0"/>
  <p:tag name="ISPRING_SLIDE_ID_2" val="{4EEA11DB-3629-41FB-A20D-B08A160A8E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5.195"/>
  <p:tag name="TIMING" val="|2.382"/>
  <p:tag name="ISPRING_CUSTOM_TIMING_USED" val="1"/>
  <p:tag name="GENSWF_SLIDE_UID" val="{4A49CD5B-6041-44E2-A214-D54981A59F98}:374"/>
  <p:tag name="ISPRING_SLIDE_INDENT_LEVEL" val="0"/>
  <p:tag name="ISPRING_SLIDE_ID_2" val="{067F9920-ADE2-43D3-8D1E-2A5FE24DCE38}"/>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933DEBA-72BE-46E8-AE1C-23777C4870ED}:377"/>
  <p:tag name="ISPRING_SLIDE_INDENT_LEVEL" val="0"/>
  <p:tag name="ISPRING_SLIDE_ID_2" val="{E9479ADD-9C37-498A-B35A-21B9235872E7}"/>
  <p:tag name="GENSWF_ADVANCE_TIME" val="8.613"/>
  <p:tag name="TIMING" val="|0.941|1.041|1.812|0.976"/>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22.843"/>
  <p:tag name="TIMING" val="|2.642|2.112|0.838|0.814|1.565|1.156|2.184|4.625"/>
  <p:tag name="ISPRING_CUSTOM_TIMING_USED" val="1"/>
  <p:tag name="GENSWF_SLIDE_UID" val="{4D4836C7-EBB5-4CFD-BBF3-D07BEF4D394C}:375"/>
  <p:tag name="ISPRING_SLIDE_INDENT_LEVEL" val="0"/>
  <p:tag name="ISPRING_SLIDE_ID_2" val="{F5C0CF59-85F1-4AE4-9D7B-18CFC4781C21}"/>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9.973"/>
  <p:tag name="TIMING" val="|1.892"/>
  <p:tag name="ISPRING_SLIDE_ID_2" val="{683D3FE3-3280-4448-B920-DEAEC7FDC8DF}"/>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DE29D4F-58BA-4992-AB2C-AF9DE969AF1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641F1B6-BD4A-4A98-AD76-FB849F0E067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926"/>
  <p:tag name="TIMING" val="|0.861"/>
  <p:tag name="ISPRING_SLIDE_ID_2" val="{5D616EF5-92BD-424A-A7B2-D09AC5722486}"/>
</p:tagLst>
</file>

<file path=ppt/tags/tag4.xml><?xml version="1.0" encoding="utf-8"?>
<p:tagLst xmlns:a="http://schemas.openxmlformats.org/drawingml/2006/main" xmlns:r="http://schemas.openxmlformats.org/officeDocument/2006/relationships" xmlns:p="http://schemas.openxmlformats.org/presentationml/2006/main">
  <p:tag name="GENSWF_ADVANCE_TIME" val="6.314"/>
  <p:tag name="TIMING" val="|0.687|1.226|0.953"/>
  <p:tag name="ISPRING_CUSTOM_TIMING_USED" val="1"/>
  <p:tag name="GENSWF_SLIDE_UID" val="{107AF9A4-A1D0-4EF9-9741-0F7ADA5451F9}:367"/>
  <p:tag name="ISPRING_SLIDE_INDENT_LEVEL" val="0"/>
  <p:tag name="ISPRING_SLIDE_ID_2" val="{56CAA414-835E-4CC9-8A8D-94E2DCEF3941}"/>
</p:tagLst>
</file>

<file path=ppt/tags/tag5.xml><?xml version="1.0" encoding="utf-8"?>
<p:tagLst xmlns:a="http://schemas.openxmlformats.org/drawingml/2006/main" xmlns:r="http://schemas.openxmlformats.org/officeDocument/2006/relationships" xmlns:p="http://schemas.openxmlformats.org/presentationml/2006/main">
  <p:tag name="TIMING" val="|0.784|1.012"/>
  <p:tag name="ISPRING_CUSTOM_TIMING_USED" val="1"/>
  <p:tag name="GENSWF_SLIDE_UID" val="{6347A7C5-F792-453A-9307-DE02A0580914}:376"/>
  <p:tag name="ISPRING_SLIDE_INDENT_LEVEL" val="0"/>
  <p:tag name="GENSWF_ADVANCE_TIME" val="7.222"/>
  <p:tag name="ISPRING_SLIDE_ID_2" val="{13881A30-44ED-424C-8791-0F814060A98C}"/>
</p:tagLst>
</file>

<file path=ppt/tags/tag6.xml><?xml version="1.0" encoding="utf-8"?>
<p:tagLst xmlns:a="http://schemas.openxmlformats.org/drawingml/2006/main" xmlns:r="http://schemas.openxmlformats.org/officeDocument/2006/relationships" xmlns:p="http://schemas.openxmlformats.org/presentationml/2006/main">
  <p:tag name="GENSWF_ADVANCE_TIME" val="8.821"/>
  <p:tag name="TIMING" val="|2.811|1.608"/>
  <p:tag name="ISPRING_CUSTOM_TIMING_USED" val="1"/>
  <p:tag name="GENSWF_SLIDE_UID" val="{9A510928-2ABF-444D-BD3B-5954CE2FB1E0}:368"/>
  <p:tag name="ISPRING_SLIDE_INDENT_LEVEL" val="0"/>
  <p:tag name="ISPRING_SLIDE_ID_2" val="{66032F89-2689-4178-8F15-87BCAC3F3D2D}"/>
</p:tagLst>
</file>

<file path=ppt/tags/tag7.xml><?xml version="1.0" encoding="utf-8"?>
<p:tagLst xmlns:a="http://schemas.openxmlformats.org/drawingml/2006/main" xmlns:r="http://schemas.openxmlformats.org/officeDocument/2006/relationships" xmlns:p="http://schemas.openxmlformats.org/presentationml/2006/main">
  <p:tag name="GENSWF_ADVANCE_TIME" val="7.016"/>
  <p:tag name="ISPRING_CUSTOM_TIMING_USED" val="1"/>
  <p:tag name="GENSWF_SLIDE_UID" val="{4FC43185-923C-4714-8FCD-A5DF231F338E}:369"/>
  <p:tag name="ISPRING_SLIDE_INDENT_LEVEL" val="0"/>
  <p:tag name="ISPRING_SLIDE_ID_2" val="{0D98E486-6257-4C16-B156-9C8B5DFF2D28}"/>
</p:tagLst>
</file>

<file path=ppt/tags/tag8.xml><?xml version="1.0" encoding="utf-8"?>
<p:tagLst xmlns:a="http://schemas.openxmlformats.org/drawingml/2006/main" xmlns:r="http://schemas.openxmlformats.org/officeDocument/2006/relationships" xmlns:p="http://schemas.openxmlformats.org/presentationml/2006/main">
  <p:tag name="GENSWF_ADVANCE_TIME" val="18.801"/>
  <p:tag name="TIMING" val="|0.815|3.686|0.812|1.063|2.765"/>
  <p:tag name="ISPRING_CUSTOM_TIMING_USED" val="1"/>
  <p:tag name="GENSWF_SLIDE_UID" val="{D53FBDD5-A3E3-4ED5-8D0C-1FACB074B75B}:370"/>
  <p:tag name="ISPRING_SLIDE_INDENT_LEVEL" val="0"/>
  <p:tag name="ISPRING_SLIDE_ID_2" val="{B78ACD89-5BBD-4AE6-B4AE-C388B35D4881}"/>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9.670"/>
  <p:tag name="TIMING" val="|2.182|2.201|0.878|1.158"/>
  <p:tag name="GENSWF_SLIDE_UID" val="{CB8D8488-A568-4967-91E2-BF117D3918EF}:371"/>
  <p:tag name="ISPRING_SLIDE_INDENT_LEVEL" val="0"/>
  <p:tag name="ISPRING_SLIDE_ID_2" val="{D8821493-471B-4559-936C-2359CD2FACD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12092</TotalTime>
  <Words>482</Words>
  <Application>Microsoft Macintosh PowerPoint</Application>
  <PresentationFormat>Widescreen</PresentationFormat>
  <Paragraphs>59</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Analysis in DHIS2</dc:title>
  <dc:subject>elearning</dc:subject>
  <dc:creator>Alejandra Avila</dc:creator>
  <cp:lastModifiedBy>Simona Sekerova</cp:lastModifiedBy>
  <cp:revision>628</cp:revision>
  <cp:lastPrinted>2021-06-09T13:32:46Z</cp:lastPrinted>
  <dcterms:created xsi:type="dcterms:W3CDTF">2021-02-03T12:41:27Z</dcterms:created>
  <dcterms:modified xsi:type="dcterms:W3CDTF">2023-09-18T07:43:01Z</dcterms:modified>
</cp:coreProperties>
</file>